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197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01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575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000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43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750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90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70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21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031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668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95D81-50B0-4642-8D4B-1D6C216F1065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88876-FED5-42D9-8572-D8D417049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32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jssisdubai.com/DOCUMENT/UPLOADED/CHARLIEANDTHECHOCOLATEFACTORY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Htu-jKxJyEQ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wu385K3Oq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8514" y="394380"/>
            <a:ext cx="9144000" cy="1655762"/>
          </a:xfrm>
        </p:spPr>
        <p:txBody>
          <a:bodyPr/>
          <a:lstStyle/>
          <a:p>
            <a:r>
              <a:rPr lang="en-GB" b="1" u="sng" dirty="0"/>
              <a:t>Writing Tasks – week 12 – </a:t>
            </a:r>
            <a:r>
              <a:rPr lang="en-GB" b="1" u="sng" dirty="0" err="1"/>
              <a:t>w.b</a:t>
            </a:r>
            <a:r>
              <a:rPr lang="en-GB" b="1" u="sng" dirty="0"/>
              <a:t>. 15</a:t>
            </a:r>
            <a:r>
              <a:rPr lang="en-GB" b="1" u="sng" baseline="30000" dirty="0"/>
              <a:t>th</a:t>
            </a:r>
            <a:r>
              <a:rPr lang="en-GB" b="1" u="sng" dirty="0"/>
              <a:t> June</a:t>
            </a:r>
            <a:endParaRPr lang="en-GB" dirty="0"/>
          </a:p>
          <a:p>
            <a:r>
              <a:rPr lang="en-GB" dirty="0"/>
              <a:t>Your writing for this week is going to be different each day. Each task is going to be themed around a different children’s film!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083026" y="1629680"/>
            <a:ext cx="8309203" cy="493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858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Day 1 – Charlie and the Chocolate Factory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 smtClean="0"/>
              <a:t>Today </a:t>
            </a:r>
            <a:r>
              <a:rPr lang="en-GB" sz="3600" dirty="0"/>
              <a:t>we would like you to take your inspiration from Roald Dahl's famous tale, Charlie and the Chocolate Factory. Use the link to read through chapter 15 'The Chocolate Room</a:t>
            </a:r>
            <a:r>
              <a:rPr lang="en-GB" sz="3600" dirty="0" smtClean="0"/>
              <a:t>'.</a:t>
            </a:r>
          </a:p>
          <a:p>
            <a:pPr marL="0" indent="0">
              <a:buNone/>
            </a:pPr>
            <a:r>
              <a:rPr lang="en-GB" u="sng" dirty="0" smtClean="0">
                <a:hlinkClick r:id="rId2"/>
              </a:rPr>
              <a:t>http</a:t>
            </a:r>
            <a:r>
              <a:rPr lang="en-GB" u="sng" dirty="0">
                <a:hlinkClick r:id="rId2"/>
              </a:rPr>
              <a:t>://jssisdubai.com/DOCUMENT/UPLOADED/CHARLIEANDTHECHOCOLATEFACTORY.PDF</a:t>
            </a:r>
            <a:endParaRPr lang="en-GB" dirty="0"/>
          </a:p>
          <a:p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14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600" y="446768"/>
            <a:ext cx="10515600" cy="1570718"/>
          </a:xfrm>
        </p:spPr>
        <p:txBody>
          <a:bodyPr/>
          <a:lstStyle/>
          <a:p>
            <a:r>
              <a:rPr lang="en-GB" dirty="0"/>
              <a:t>If you were to make a new room for the chocolate factory what would it be like?</a:t>
            </a:r>
          </a:p>
          <a:p>
            <a:r>
              <a:rPr lang="en-GB" dirty="0"/>
              <a:t>Sketch, create and then annotate your ideas like the example below.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40" y="2200047"/>
            <a:ext cx="11426511" cy="392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1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Day 2 – The </a:t>
            </a:r>
            <a:r>
              <a:rPr lang="en-GB" b="1" u="sng" dirty="0" err="1"/>
              <a:t>Incredibles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01346"/>
          </a:xfrm>
        </p:spPr>
        <p:txBody>
          <a:bodyPr/>
          <a:lstStyle/>
          <a:p>
            <a:r>
              <a:rPr lang="en-GB" dirty="0"/>
              <a:t>Today you are going to be thinking about the film The </a:t>
            </a:r>
            <a:r>
              <a:rPr lang="en-GB" dirty="0" err="1"/>
              <a:t>Incredibles</a:t>
            </a:r>
            <a:r>
              <a:rPr lang="en-GB" dirty="0"/>
              <a:t>.</a:t>
            </a:r>
          </a:p>
          <a:p>
            <a:r>
              <a:rPr lang="en-GB" dirty="0"/>
              <a:t>Watch the following link - </a:t>
            </a:r>
            <a:r>
              <a:rPr lang="en-GB" u="sng" dirty="0">
                <a:hlinkClick r:id="rId2"/>
              </a:rPr>
              <a:t>https://www.youtube.com/watch?v=Htu-jKxJyEQ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National Supers Agency | Pixar Wiki | Fando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270" y="3360146"/>
            <a:ext cx="4806043" cy="28664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9236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1114" y="330654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If I were a superhero I would…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Today you need to produce a paragraph all about being a superhero. You need to think about:</a:t>
            </a:r>
          </a:p>
          <a:p>
            <a:r>
              <a:rPr lang="en-GB" dirty="0"/>
              <a:t>- what special powers you would have and why?</a:t>
            </a:r>
          </a:p>
          <a:p>
            <a:r>
              <a:rPr lang="en-GB" dirty="0"/>
              <a:t>- where in the world would you live and why?</a:t>
            </a:r>
          </a:p>
          <a:p>
            <a:r>
              <a:rPr lang="en-GB" dirty="0"/>
              <a:t>- would you keep the fact you were a superhero secret? Why/why not?</a:t>
            </a:r>
          </a:p>
          <a:p>
            <a:r>
              <a:rPr lang="en-GB" dirty="0"/>
              <a:t>- what would your outfit look like?</a:t>
            </a:r>
          </a:p>
          <a:p>
            <a:r>
              <a:rPr lang="en-GB" dirty="0"/>
              <a:t>- would you use your powers for good or bad? Why</a:t>
            </a:r>
            <a:r>
              <a:rPr lang="en-GB" dirty="0" smtClean="0"/>
              <a:t>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1664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1113" y="490310"/>
            <a:ext cx="10515600" cy="4351338"/>
          </a:xfrm>
        </p:spPr>
        <p:txBody>
          <a:bodyPr/>
          <a:lstStyle/>
          <a:p>
            <a:r>
              <a:rPr lang="en-GB" dirty="0"/>
              <a:t>Please add anything else that you think would help to add to your thoughts about being a superhero. We are expecting a well-constructed paragraph to be produced and not just a list of answers to the questions. Think about using conjunctions, punctuation and parenthesis to help link your sentences together.</a:t>
            </a:r>
          </a:p>
        </p:txBody>
      </p:sp>
      <p:pic>
        <p:nvPicPr>
          <p:cNvPr id="8" name="Picture 7" descr="Coordinating Conjunction: Definition, Examples Of Coordinators ...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29"/>
          <a:stretch/>
        </p:blipFill>
        <p:spPr bwMode="auto">
          <a:xfrm>
            <a:off x="460827" y="2665979"/>
            <a:ext cx="5040087" cy="3638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Subordinating conjunctions | Subordinating conjunctions ..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401" y="2665979"/>
            <a:ext cx="5266598" cy="38219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8466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Day 3 – Toy story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today’s writing you need to watch the following clip from Toy Story 3.</a:t>
            </a:r>
          </a:p>
          <a:p>
            <a:r>
              <a:rPr lang="en-GB" u="sng" dirty="0">
                <a:hlinkClick r:id="rId2"/>
              </a:rPr>
              <a:t>https://www.youtube.com/watch?v=Vwu385K3Oq0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123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629" y="548368"/>
            <a:ext cx="10515600" cy="2673803"/>
          </a:xfrm>
        </p:spPr>
        <p:txBody>
          <a:bodyPr/>
          <a:lstStyle/>
          <a:p>
            <a:r>
              <a:rPr lang="en-GB" dirty="0"/>
              <a:t>Your task is to write a short, persuasive letter to Andy as a character from Toy Story explaining why he shouldn’t be giving you and your friends away. Remember, this needs to be convincing and written in the role of a specific character. </a:t>
            </a:r>
          </a:p>
          <a:p>
            <a:r>
              <a:rPr lang="en-GB" dirty="0"/>
              <a:t>You could choose to write from the point of view of Woody, Buzz, Slinky, Mr Potato Head, Mrs Potato Head, Rex or Ham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193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26886" y="332875"/>
            <a:ext cx="10047514" cy="587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6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716869" y="524964"/>
            <a:ext cx="9936617" cy="544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56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377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Day 1 – Charlie and the Chocolate Factory  </vt:lpstr>
      <vt:lpstr>PowerPoint Presentation</vt:lpstr>
      <vt:lpstr>Day 2 – The Incredibles </vt:lpstr>
      <vt:lpstr>PowerPoint Presentation</vt:lpstr>
      <vt:lpstr>PowerPoint Presentation</vt:lpstr>
      <vt:lpstr>Day 3 – Toy story  </vt:lpstr>
      <vt:lpstr>PowerPoint Presentation</vt:lpstr>
      <vt:lpstr>PowerPoint Presentation</vt:lpstr>
      <vt:lpstr>PowerPoint Presentation</vt:lpstr>
    </vt:vector>
  </TitlesOfParts>
  <Company>Court Lane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hlong</dc:creator>
  <cp:lastModifiedBy>hlong</cp:lastModifiedBy>
  <cp:revision>1</cp:revision>
  <dcterms:created xsi:type="dcterms:W3CDTF">2020-06-11T14:10:44Z</dcterms:created>
  <dcterms:modified xsi:type="dcterms:W3CDTF">2020-06-11T14:17:59Z</dcterms:modified>
</cp:coreProperties>
</file>