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5" r:id="rId5"/>
    <p:sldId id="266" r:id="rId6"/>
    <p:sldId id="267" r:id="rId7"/>
    <p:sldId id="268" r:id="rId8"/>
    <p:sldId id="26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72" r:id="rId18"/>
    <p:sldId id="273" r:id="rId19"/>
    <p:sldId id="274" r:id="rId20"/>
    <p:sldId id="275" r:id="rId21"/>
    <p:sldId id="276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280" r:id="rId33"/>
    <p:sldId id="281" r:id="rId34"/>
    <p:sldId id="282" r:id="rId35"/>
    <p:sldId id="310" r:id="rId36"/>
    <p:sldId id="283" r:id="rId37"/>
    <p:sldId id="284" r:id="rId38"/>
    <p:sldId id="285" r:id="rId39"/>
    <p:sldId id="286" r:id="rId40"/>
    <p:sldId id="287" r:id="rId41"/>
    <p:sldId id="309" r:id="rId42"/>
    <p:sldId id="264" r:id="rId4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Sassoon Infant Md" panose="02000603050000020003" pitchFamily="50" charset="0"/>
      <p:regular r:id="rId48"/>
    </p:embeddedFont>
    <p:embeddedFont>
      <p:font typeface="Sassoon Infant Rg" panose="02000503030000020003" pitchFamily="50" charset="0"/>
      <p:regular r:id="rId49"/>
      <p:bold r:id="rId50"/>
    </p:embeddedFont>
    <p:embeddedFont>
      <p:font typeface="Tuffy" panose="020B0603060100000000" pitchFamily="34" charset="0"/>
      <p:regular r:id="rId51"/>
      <p:bold r:id="rId52"/>
      <p:italic r:id="rId53"/>
      <p:boldItalic r:id="rId54"/>
    </p:embeddedFont>
    <p:embeddedFont>
      <p:font typeface="Twinkl" pitchFamily="2" charset="0"/>
      <p:regular r:id="rId55"/>
      <p:bold r:id="rId56"/>
    </p:embeddedFont>
    <p:embeddedFont>
      <p:font typeface="Twinkl SemiBold" pitchFamily="2" charset="0"/>
      <p:bold r:id="rId5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041"/>
    <a:srgbClr val="32B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76" y="114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563DE22-6B27-4C2C-B3F3-C4DB7BDC1C5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8348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B8614AB-1F2B-4351-BF16-C3DBCE7CEB4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6824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6C58A67-43BF-4D57-8FC9-57B93B8E3FD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64678D50-3AFD-4E30-BEC7-B6CE9230E2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2881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82E531F-6CB5-4113-885E-41F5B263D77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C04DBE6B-42D6-4709-9830-BD557CFD3FB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86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1E18647-45F6-4BE0-A2D4-F8C236F1BE6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7B58EA68-9203-4770-9418-7A1D22CF35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4511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D4C9F1F-4C8E-4879-BE17-05BC8B7B7F2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A086CDC9-304B-49CC-BF81-2BF4383D9D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5795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12D863F-DAA7-4D12-8D18-D63E51DABA8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A2894911-89F5-49AA-8A26-56E034E522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476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11DCA26-5260-45EA-82C5-0EF90A9674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81ADE77D-4E4F-4B2E-8D9E-61564E2CED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0417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DA6F333-FBAD-4FB0-B4A3-E8BB3383D66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960236-F0CF-4188-859A-6A91422D2E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2865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649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1560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BAB49AE-BED7-414F-B9AD-2AA526CB25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616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07B104A-42CB-47FC-BD38-B0856FF488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23867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17A14E0-BCE7-4C20-8CFB-C9BEED9E982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3764954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3DD5B0E-F6AD-47C1-9730-E27F3397924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FBCDED1-AA58-4AF7-9D34-0BE5561093C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29" r:id="rId10"/>
    <p:sldLayoutId id="2147483830" r:id="rId11"/>
    <p:sldLayoutId id="2147483840" r:id="rId12"/>
    <p:sldLayoutId id="2147483841" r:id="rId13"/>
    <p:sldLayoutId id="2147483842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1.png"/><Relationship Id="rId7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8.png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5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8EC6795B-F6E5-4F93-8F82-1FC3B894B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6">
            <a:extLst>
              <a:ext uri="{FF2B5EF4-FFF2-40B4-BE49-F238E27FC236}">
                <a16:creationId xmlns:a16="http://schemas.microsoft.com/office/drawing/2014/main" id="{6EAB3B78-0CFE-427E-9F23-F0DBC356FA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9C5CF3-FD78-4B1E-9F01-0268CE134F77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32B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97EC8E8-5DE3-471F-AA1A-83663C332E02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TextBox 10">
            <a:extLst>
              <a:ext uri="{FF2B5EF4-FFF2-40B4-BE49-F238E27FC236}">
                <a16:creationId xmlns:a16="http://schemas.microsoft.com/office/drawing/2014/main" id="{E67DFE5D-9DBF-4D62-9723-95F59A3E8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rgbClr val="FFFFFF"/>
                </a:solidFill>
                <a:latin typeface="Tuffy" panose="020B0603060100000000" pitchFamily="34" charset="0"/>
              </a:rPr>
              <a:t>Maths 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| Year 3 | Addition and Subtraction | Formal Written Methods | Lesson 4 of 8: My Hero!</a:t>
            </a:r>
          </a:p>
        </p:txBody>
      </p:sp>
      <p:sp>
        <p:nvSpPr>
          <p:cNvPr id="14343" name="Title 17">
            <a:extLst>
              <a:ext uri="{FF2B5EF4-FFF2-40B4-BE49-F238E27FC236}">
                <a16:creationId xmlns:a16="http://schemas.microsoft.com/office/drawing/2014/main" id="{0CCD33BD-8DE9-46F3-9507-89AC80C9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4344" name="Text Placeholder 16">
            <a:extLst>
              <a:ext uri="{FF2B5EF4-FFF2-40B4-BE49-F238E27FC236}">
                <a16:creationId xmlns:a16="http://schemas.microsoft.com/office/drawing/2014/main" id="{70912345-7C9E-4148-B984-4517A41766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Addition and Subtraction</a:t>
            </a:r>
          </a:p>
        </p:txBody>
      </p:sp>
      <p:pic>
        <p:nvPicPr>
          <p:cNvPr id="14345" name="Picture 2">
            <a:extLst>
              <a:ext uri="{FF2B5EF4-FFF2-40B4-BE49-F238E27FC236}">
                <a16:creationId xmlns:a16="http://schemas.microsoft.com/office/drawing/2014/main" id="{C5C53D57-7342-4D53-A4BD-FE1254606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416C72A-2032-4A46-AAA3-7A729FF52802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363" name="Title 7">
            <a:extLst>
              <a:ext uri="{FF2B5EF4-FFF2-40B4-BE49-F238E27FC236}">
                <a16:creationId xmlns:a16="http://schemas.microsoft.com/office/drawing/2014/main" id="{117E1FBF-0B6B-4074-ADA0-955E2819E52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My Hero!</a:t>
            </a:r>
          </a:p>
        </p:txBody>
      </p:sp>
      <p:pic>
        <p:nvPicPr>
          <p:cNvPr id="15364" name="Twinkl Logo">
            <a:extLst>
              <a:ext uri="{FF2B5EF4-FFF2-40B4-BE49-F238E27FC236}">
                <a16:creationId xmlns:a16="http://schemas.microsoft.com/office/drawing/2014/main" id="{7CEC4AF6-5691-4DC7-BA51-8BDDE393B5DC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4">
            <a:extLst>
              <a:ext uri="{FF2B5EF4-FFF2-40B4-BE49-F238E27FC236}">
                <a16:creationId xmlns:a16="http://schemas.microsoft.com/office/drawing/2014/main" id="{60F65C80-97F0-4219-8377-76E44823A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400800" y="2205038"/>
            <a:ext cx="2319338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5">
            <a:extLst>
              <a:ext uri="{FF2B5EF4-FFF2-40B4-BE49-F238E27FC236}">
                <a16:creationId xmlns:a16="http://schemas.microsoft.com/office/drawing/2014/main" id="{22D9054B-684B-49BA-9F3D-D8AC1E3591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263" t="-1326" r="-11163" b="38849"/>
          <a:stretch>
            <a:fillRect/>
          </a:stretch>
        </p:blipFill>
        <p:spPr bwMode="auto">
          <a:xfrm>
            <a:off x="-90488" y="2036763"/>
            <a:ext cx="6491288" cy="482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B430EDC-A81F-4A4F-AB58-E496ACAD50A9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A3D12CD-2F50-4A44-99E2-EC9AEC425DC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6388" name="Title 1">
            <a:extLst>
              <a:ext uri="{FF2B5EF4-FFF2-40B4-BE49-F238E27FC236}">
                <a16:creationId xmlns:a16="http://schemas.microsoft.com/office/drawing/2014/main" id="{69142D96-95F2-45DC-9846-51317A1BFC82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6389" name="Title 1">
            <a:extLst>
              <a:ext uri="{FF2B5EF4-FFF2-40B4-BE49-F238E27FC236}">
                <a16:creationId xmlns:a16="http://schemas.microsoft.com/office/drawing/2014/main" id="{1EF31F03-34BD-4B29-90DB-0C5E974F9636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390" name="Content Placeholder 15">
            <a:extLst>
              <a:ext uri="{FF2B5EF4-FFF2-40B4-BE49-F238E27FC236}">
                <a16:creationId xmlns:a16="http://schemas.microsoft.com/office/drawing/2014/main" id="{582226B7-E0BC-4C7C-91B9-115CD6163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add numbers with up to three digits using a formal                      written method.</a:t>
            </a:r>
          </a:p>
        </p:txBody>
      </p:sp>
      <p:sp>
        <p:nvSpPr>
          <p:cNvPr id="16391" name="Content Placeholder 15">
            <a:extLst>
              <a:ext uri="{FF2B5EF4-FFF2-40B4-BE49-F238E27FC236}">
                <a16:creationId xmlns:a16="http://schemas.microsoft.com/office/drawing/2014/main" id="{64DD9D46-EB40-482D-9739-50A05153556C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add numbers using a formal method.</a:t>
            </a:r>
          </a:p>
          <a:p>
            <a:pPr eaLnBrk="1" hangingPunct="1"/>
            <a:r>
              <a:rPr lang="en-GB" altLang="en-US"/>
              <a:t>I can add numbers with up to three digits.</a:t>
            </a:r>
          </a:p>
          <a:p>
            <a:pPr eaLnBrk="1" hangingPunct="1"/>
            <a:r>
              <a:rPr lang="en-GB" altLang="en-US"/>
              <a:t>I can add numbers crossing the tens boundary.</a:t>
            </a:r>
          </a:p>
          <a:p>
            <a:pPr eaLnBrk="1" hangingPunct="1"/>
            <a:r>
              <a:rPr lang="en-GB" altLang="en-US"/>
              <a:t>I can add numbers crossing the hundreds boundary.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3">
            <a:extLst>
              <a:ext uri="{FF2B5EF4-FFF2-40B4-BE49-F238E27FC236}">
                <a16:creationId xmlns:a16="http://schemas.microsoft.com/office/drawing/2014/main" id="{81D124E4-9900-4F77-AAB7-56630C867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80"/>
          <a:stretch>
            <a:fillRect/>
          </a:stretch>
        </p:blipFill>
        <p:spPr bwMode="auto">
          <a:xfrm>
            <a:off x="6557963" y="3587750"/>
            <a:ext cx="203835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15ADB-19D9-4D24-BC7A-15E0A0C80B5D}"/>
              </a:ext>
            </a:extLst>
          </p:cNvPr>
          <p:cNvSpPr/>
          <p:nvPr/>
        </p:nvSpPr>
        <p:spPr>
          <a:xfrm>
            <a:off x="1492632" y="696913"/>
            <a:ext cx="615873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Always, Sometimes, Never</a:t>
            </a:r>
            <a:endParaRPr lang="en-GB" sz="4000" b="1" dirty="0"/>
          </a:p>
        </p:txBody>
      </p:sp>
      <p:pic>
        <p:nvPicPr>
          <p:cNvPr id="17412" name="Picture 1">
            <a:extLst>
              <a:ext uri="{FF2B5EF4-FFF2-40B4-BE49-F238E27FC236}">
                <a16:creationId xmlns:a16="http://schemas.microsoft.com/office/drawing/2014/main" id="{2B3EC95A-013C-44C5-9916-F93BF82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79550"/>
            <a:ext cx="233045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2">
            <a:extLst>
              <a:ext uri="{FF2B5EF4-FFF2-40B4-BE49-F238E27FC236}">
                <a16:creationId xmlns:a16="http://schemas.microsoft.com/office/drawing/2014/main" id="{7936DB58-5621-416B-9D90-B05F8C56C9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775" y="1479550"/>
            <a:ext cx="233045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5">
            <a:extLst>
              <a:ext uri="{FF2B5EF4-FFF2-40B4-BE49-F238E27FC236}">
                <a16:creationId xmlns:a16="http://schemas.microsoft.com/office/drawing/2014/main" id="{C8840694-880B-43D9-B2CE-E3A0CAA249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1479550"/>
            <a:ext cx="233045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>
            <a:extLst>
              <a:ext uri="{FF2B5EF4-FFF2-40B4-BE49-F238E27FC236}">
                <a16:creationId xmlns:a16="http://schemas.microsoft.com/office/drawing/2014/main" id="{587DB611-98A0-4ED8-8A57-8769CC0C2C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75"/>
          <a:stretch>
            <a:fillRect/>
          </a:stretch>
        </p:blipFill>
        <p:spPr bwMode="auto">
          <a:xfrm>
            <a:off x="796925" y="3506788"/>
            <a:ext cx="2247900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ular Callout 11">
            <a:extLst>
              <a:ext uri="{FF2B5EF4-FFF2-40B4-BE49-F238E27FC236}">
                <a16:creationId xmlns:a16="http://schemas.microsoft.com/office/drawing/2014/main" id="{20EBC65D-A116-49A3-9B78-703AA228DE45}"/>
              </a:ext>
            </a:extLst>
          </p:cNvPr>
          <p:cNvSpPr/>
          <p:nvPr/>
        </p:nvSpPr>
        <p:spPr>
          <a:xfrm>
            <a:off x="2759075" y="3252788"/>
            <a:ext cx="3221038" cy="1338262"/>
          </a:xfrm>
          <a:prstGeom prst="wedgeRoundRectCallout">
            <a:avLst>
              <a:gd name="adj1" fmla="val -68210"/>
              <a:gd name="adj2" fmla="val 34474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tx1"/>
                </a:solidFill>
              </a:rPr>
              <a:t>Listen to the statement.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tx1"/>
                </a:solidFill>
              </a:rPr>
              <a:t>Go to the most suitable sign.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tx1"/>
                </a:solidFill>
              </a:rPr>
              <a:t>Explain your choice. </a:t>
            </a:r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D7CDB1A1-B62E-4885-BC7F-039B5B1437A7}"/>
              </a:ext>
            </a:extLst>
          </p:cNvPr>
          <p:cNvSpPr/>
          <p:nvPr/>
        </p:nvSpPr>
        <p:spPr>
          <a:xfrm>
            <a:off x="3233738" y="4716463"/>
            <a:ext cx="3221037" cy="1338262"/>
          </a:xfrm>
          <a:prstGeom prst="wedgeRoundRectCallout">
            <a:avLst>
              <a:gd name="adj1" fmla="val 69642"/>
              <a:gd name="adj2" fmla="val -6276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tx1"/>
                </a:solidFill>
              </a:rPr>
              <a:t>If your choice was incorrect, you are out of the game.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tx1"/>
                </a:solidFill>
              </a:rPr>
              <a:t>The last player wins!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FDFB9E1-BE71-42FC-9C97-B23602E460E2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18435" name="Whole Class">
            <a:extLst>
              <a:ext uri="{FF2B5EF4-FFF2-40B4-BE49-F238E27FC236}">
                <a16:creationId xmlns:a16="http://schemas.microsoft.com/office/drawing/2014/main" id="{0F2459FB-5290-477F-9BCE-A45551339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12">
            <a:extLst>
              <a:ext uri="{FF2B5EF4-FFF2-40B4-BE49-F238E27FC236}">
                <a16:creationId xmlns:a16="http://schemas.microsoft.com/office/drawing/2014/main" id="{5237D926-6E05-4173-B478-0AD07FDFC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7" name="Group 10">
            <a:extLst>
              <a:ext uri="{FF2B5EF4-FFF2-40B4-BE49-F238E27FC236}">
                <a16:creationId xmlns:a16="http://schemas.microsoft.com/office/drawing/2014/main" id="{2839ACA4-FB68-4C17-9BE3-356D078CBA02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18454" name="TextBox 4">
              <a:extLst>
                <a:ext uri="{FF2B5EF4-FFF2-40B4-BE49-F238E27FC236}">
                  <a16:creationId xmlns:a16="http://schemas.microsoft.com/office/drawing/2014/main" id="{7107AD42-7866-4ECA-80C9-79153CAEE3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7B53327-4DBC-427D-9D9B-1DFF2C0DF708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4178354-5230-4DEC-AA71-6FD0C3DA6B8E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7A36EFA9-9060-4C39-9585-57BE9DF28132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841375"/>
            <a:chOff x="4679093" y="3087157"/>
            <a:chExt cx="3709258" cy="84229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9EABBC0-ADCF-4142-890B-64C02B3934E6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53" name="Rectangle 15">
              <a:extLst>
                <a:ext uri="{FF2B5EF4-FFF2-40B4-BE49-F238E27FC236}">
                  <a16:creationId xmlns:a16="http://schemas.microsoft.com/office/drawing/2014/main" id="{DDEF0EE8-36B8-420A-8AF0-D73FA04A3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3262" y="3301926"/>
              <a:ext cx="2470063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ones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B4F98598-0ED4-4AFE-8329-9E70B8E57EE0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1928572-D3DE-4DB1-8C87-2D128F9EF267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BEAF6B5-0A0C-4CE5-B318-CD62623F9954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3BBEA468-68DC-45D9-A9D5-213DA17C4F94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127500"/>
            <a:ext cx="3709987" cy="842963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90473D1-739F-4D7D-BBA5-2C0E3A4E158A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9" name="Rectangle 19">
              <a:extLst>
                <a:ext uri="{FF2B5EF4-FFF2-40B4-BE49-F238E27FC236}">
                  <a16:creationId xmlns:a16="http://schemas.microsoft.com/office/drawing/2014/main" id="{7F8106FF-267B-465D-9C07-5B0DD63DC5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241789"/>
              <a:ext cx="2245687" cy="399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3 + 5 = 8 = 8 ones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59B8885C-3377-4C31-9D02-5BCB457F0EE6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08588"/>
            <a:ext cx="3709987" cy="842962"/>
            <a:chOff x="4679093" y="4998337"/>
            <a:chExt cx="3709258" cy="84229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4F268E7-C730-4C6F-896D-9C87CA6D2C94}"/>
                </a:ext>
              </a:extLst>
            </p:cNvPr>
            <p:cNvSpPr/>
            <p:nvPr/>
          </p:nvSpPr>
          <p:spPr>
            <a:xfrm>
              <a:off x="4679093" y="499833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" name="Rectangle 21">
              <a:extLst>
                <a:ext uri="{FF2B5EF4-FFF2-40B4-BE49-F238E27FC236}">
                  <a16:creationId xmlns:a16="http://schemas.microsoft.com/office/drawing/2014/main" id="{8868BB5B-C7D5-48A1-83BB-9B71ABBB79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9085" y="5242652"/>
              <a:ext cx="3483646" cy="353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700">
                  <a:solidFill>
                    <a:schemeClr val="tx1"/>
                  </a:solidFill>
                </a:rPr>
                <a:t>Place 8 in the ones answer.</a:t>
              </a:r>
            </a:p>
          </p:txBody>
        </p:sp>
      </p:grpSp>
      <p:sp>
        <p:nvSpPr>
          <p:cNvPr id="18442" name="TextBox 29">
            <a:extLst>
              <a:ext uri="{FF2B5EF4-FFF2-40B4-BE49-F238E27FC236}">
                <a16:creationId xmlns:a16="http://schemas.microsoft.com/office/drawing/2014/main" id="{2F9C1419-BE12-40C8-9C7E-B96418C425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18447" name="TextBox 4">
            <a:extLst>
              <a:ext uri="{FF2B5EF4-FFF2-40B4-BE49-F238E27FC236}">
                <a16:creationId xmlns:a16="http://schemas.microsoft.com/office/drawing/2014/main" id="{EF858B50-8418-42B2-BC3B-7BC8ABE06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8444" name="Rectangle 27">
            <a:extLst>
              <a:ext uri="{FF2B5EF4-FFF2-40B4-BE49-F238E27FC236}">
                <a16:creationId xmlns:a16="http://schemas.microsoft.com/office/drawing/2014/main" id="{C769FB4F-4AFE-41D5-AAC7-BA68746D9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3913" y="1625600"/>
            <a:ext cx="6378575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Oh no! The villains have been creating chaos in the city.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only way to beat them is to solve mathematical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problems to disable their terrible contraptions. How can we add 2 three-digit numbers using a written method?</a:t>
            </a:r>
          </a:p>
        </p:txBody>
      </p:sp>
      <p:pic>
        <p:nvPicPr>
          <p:cNvPr id="18445" name="Picture 2">
            <a:extLst>
              <a:ext uri="{FF2B5EF4-FFF2-40B4-BE49-F238E27FC236}">
                <a16:creationId xmlns:a16="http://schemas.microsoft.com/office/drawing/2014/main" id="{C2385A5D-FE41-4363-9C64-AB6424C42A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>
            <a:extLst>
              <a:ext uri="{FF2B5EF4-FFF2-40B4-BE49-F238E27FC236}">
                <a16:creationId xmlns:a16="http://schemas.microsoft.com/office/drawing/2014/main" id="{1DB84B97-2A91-4C53-91C4-E8CA8AB37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98600"/>
            <a:ext cx="6469062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can we add 2 three-digit numbers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using a written method?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5B5364-E0DB-4A1A-88E8-B2DC5822B6F3}"/>
              </a:ext>
            </a:extLst>
          </p:cNvPr>
          <p:cNvSpPr/>
          <p:nvPr/>
        </p:nvSpPr>
        <p:spPr>
          <a:xfrm>
            <a:off x="2479965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19460" name="Whole Class">
            <a:extLst>
              <a:ext uri="{FF2B5EF4-FFF2-40B4-BE49-F238E27FC236}">
                <a16:creationId xmlns:a16="http://schemas.microsoft.com/office/drawing/2014/main" id="{ED8C5695-0FBE-4840-BDFB-D6F2E5C4B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2">
            <a:extLst>
              <a:ext uri="{FF2B5EF4-FFF2-40B4-BE49-F238E27FC236}">
                <a16:creationId xmlns:a16="http://schemas.microsoft.com/office/drawing/2014/main" id="{980880FA-9F31-424A-AF3F-7790F45A8F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2338388"/>
            <a:ext cx="3651250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2" name="Group 10">
            <a:extLst>
              <a:ext uri="{FF2B5EF4-FFF2-40B4-BE49-F238E27FC236}">
                <a16:creationId xmlns:a16="http://schemas.microsoft.com/office/drawing/2014/main" id="{4AA86029-4727-4C34-9E96-9C66086B12CC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048000"/>
            <a:ext cx="1871663" cy="2216150"/>
            <a:chOff x="755649" y="3379469"/>
            <a:chExt cx="1872222" cy="2216331"/>
          </a:xfrm>
        </p:grpSpPr>
        <p:sp>
          <p:nvSpPr>
            <p:cNvPr id="19484" name="TextBox 4">
              <a:extLst>
                <a:ext uri="{FF2B5EF4-FFF2-40B4-BE49-F238E27FC236}">
                  <a16:creationId xmlns:a16="http://schemas.microsoft.com/office/drawing/2014/main" id="{900A8539-7BF8-445D-B53B-D805733604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3120DC5-C419-4BB9-9E09-96C53F6E0D18}"/>
                </a:ext>
              </a:extLst>
            </p:cNvPr>
            <p:cNvCxnSpPr/>
            <p:nvPr/>
          </p:nvCxnSpPr>
          <p:spPr>
            <a:xfrm>
              <a:off x="755649" y="4949635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46CC353-6DDC-40F5-A951-80A1BE0B0C72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74B44D6C-057B-44A0-9FBC-9D1B91832D8D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338388"/>
            <a:ext cx="3709987" cy="841375"/>
            <a:chOff x="4679093" y="3087157"/>
            <a:chExt cx="3709258" cy="84229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A5FFDE5-B550-479B-8B0B-FDFD1D0E050A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483" name="Rectangle 15">
              <a:extLst>
                <a:ext uri="{FF2B5EF4-FFF2-40B4-BE49-F238E27FC236}">
                  <a16:creationId xmlns:a16="http://schemas.microsoft.com/office/drawing/2014/main" id="{1E67B88F-5AB1-498D-9B53-0907D6257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3262" y="3301926"/>
              <a:ext cx="2434803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tens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786C3156-056A-4552-B96E-2D3A405A0FC9}"/>
              </a:ext>
            </a:extLst>
          </p:cNvPr>
          <p:cNvGrpSpPr>
            <a:grpSpLocks/>
          </p:cNvGrpSpPr>
          <p:nvPr/>
        </p:nvGrpSpPr>
        <p:grpSpPr bwMode="auto">
          <a:xfrm>
            <a:off x="2435225" y="3155950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0C1E2A-FB06-4941-86E4-324C406B5D17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67B11B2-13BD-493B-A0F5-5136574F2A59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9AD0FCC4-BF73-4A80-AA34-FA3938B3206E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251325"/>
            <a:ext cx="3709987" cy="842963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C72FE0A-5D57-4E43-92EF-A63D82994097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479" name="Rectangle 19">
              <a:extLst>
                <a:ext uri="{FF2B5EF4-FFF2-40B4-BE49-F238E27FC236}">
                  <a16:creationId xmlns:a16="http://schemas.microsoft.com/office/drawing/2014/main" id="{3CF4BF09-EA7A-4ED1-90C9-3EC067023D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131970"/>
              <a:ext cx="3254600" cy="707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50 + 90 = 140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1 hundred + 4 tens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3D1381BE-6F71-48F4-B0E6-0AF1D805290B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08588"/>
            <a:ext cx="3709987" cy="842962"/>
            <a:chOff x="4679093" y="4998337"/>
            <a:chExt cx="3709258" cy="84229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EF9FD6C-0227-4613-994F-E2919DF37113}"/>
                </a:ext>
              </a:extLst>
            </p:cNvPr>
            <p:cNvSpPr/>
            <p:nvPr/>
          </p:nvSpPr>
          <p:spPr>
            <a:xfrm>
              <a:off x="4679093" y="499833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477" name="Rectangle 21">
              <a:extLst>
                <a:ext uri="{FF2B5EF4-FFF2-40B4-BE49-F238E27FC236}">
                  <a16:creationId xmlns:a16="http://schemas.microsoft.com/office/drawing/2014/main" id="{C0A8D447-FBC8-4B29-86E7-6A10C0A3EB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5713" y="5059583"/>
              <a:ext cx="3514405" cy="756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/>
                <a:t>Place 4 in the tens answer and show the regrouped hundred by writing 1 under the hundreds column.</a:t>
              </a:r>
            </a:p>
          </p:txBody>
        </p:sp>
      </p:grpSp>
      <p:sp>
        <p:nvSpPr>
          <p:cNvPr id="19467" name="TextBox 29">
            <a:extLst>
              <a:ext uri="{FF2B5EF4-FFF2-40B4-BE49-F238E27FC236}">
                <a16:creationId xmlns:a16="http://schemas.microsoft.com/office/drawing/2014/main" id="{D37EAEF3-31C2-4266-824D-D5B11D420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3786188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CEDB292-BA98-4550-8695-FFFD0800A671}"/>
              </a:ext>
            </a:extLst>
          </p:cNvPr>
          <p:cNvGrpSpPr>
            <a:grpSpLocks/>
          </p:cNvGrpSpPr>
          <p:nvPr/>
        </p:nvGrpSpPr>
        <p:grpSpPr bwMode="auto">
          <a:xfrm>
            <a:off x="2185988" y="4541838"/>
            <a:ext cx="742950" cy="1433512"/>
            <a:chOff x="2185296" y="4911628"/>
            <a:chExt cx="743275" cy="1433610"/>
          </a:xfrm>
        </p:grpSpPr>
        <p:sp>
          <p:nvSpPr>
            <p:cNvPr id="19474" name="TextBox 4">
              <a:extLst>
                <a:ext uri="{FF2B5EF4-FFF2-40B4-BE49-F238E27FC236}">
                  <a16:creationId xmlns:a16="http://schemas.microsoft.com/office/drawing/2014/main" id="{D38144F2-84EF-41AF-933C-25A080928C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85296" y="5514241"/>
              <a:ext cx="33688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9475" name="TextBox 4">
              <a:extLst>
                <a:ext uri="{FF2B5EF4-FFF2-40B4-BE49-F238E27FC236}">
                  <a16:creationId xmlns:a16="http://schemas.microsoft.com/office/drawing/2014/main" id="{8FAC7CFC-C657-450E-9008-2F44AB0C19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2889" y="4911628"/>
              <a:ext cx="50568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</a:t>
              </a:r>
            </a:p>
          </p:txBody>
        </p:sp>
      </p:grpSp>
      <p:sp>
        <p:nvSpPr>
          <p:cNvPr id="19469" name="TextBox 4">
            <a:extLst>
              <a:ext uri="{FF2B5EF4-FFF2-40B4-BE49-F238E27FC236}">
                <a16:creationId xmlns:a16="http://schemas.microsoft.com/office/drawing/2014/main" id="{7EF1BAD4-DA81-495F-B1F2-3AC6725AB7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45418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pic>
        <p:nvPicPr>
          <p:cNvPr id="19470" name="Picture 28">
            <a:extLst>
              <a:ext uri="{FF2B5EF4-FFF2-40B4-BE49-F238E27FC236}">
                <a16:creationId xmlns:a16="http://schemas.microsoft.com/office/drawing/2014/main" id="{EF025E68-F36D-4DD8-93B1-7CFE12F94B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070100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" name="A">
            <a:extLst>
              <a:ext uri="{FF2B5EF4-FFF2-40B4-BE49-F238E27FC236}">
                <a16:creationId xmlns:a16="http://schemas.microsoft.com/office/drawing/2014/main" id="{2C7F8F40-88C4-435F-9E36-5F00B7F6BB4E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294063"/>
            <a:ext cx="3709987" cy="841375"/>
            <a:chOff x="4679093" y="3087157"/>
            <a:chExt cx="3709258" cy="842292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A5F420F-830E-4728-87B3-7EFC6C7D1643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473" name="Rectangle 15">
              <a:extLst>
                <a:ext uri="{FF2B5EF4-FFF2-40B4-BE49-F238E27FC236}">
                  <a16:creationId xmlns:a16="http://schemas.microsoft.com/office/drawing/2014/main" id="{B19038BB-8A7B-4FF9-9140-E17A2E3B3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1177" y="3182376"/>
              <a:ext cx="3105089" cy="6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Regroup the 14 tens into 1 hundred and 4 ten.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>
            <a:extLst>
              <a:ext uri="{FF2B5EF4-FFF2-40B4-BE49-F238E27FC236}">
                <a16:creationId xmlns:a16="http://schemas.microsoft.com/office/drawing/2014/main" id="{815DE822-06E1-4B45-ABFB-1DF8B6FD6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128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can we add 2 three-digit numbers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using a written method?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0DFCCD-73F4-46DD-BCBA-9A0943C16959}"/>
              </a:ext>
            </a:extLst>
          </p:cNvPr>
          <p:cNvSpPr/>
          <p:nvPr/>
        </p:nvSpPr>
        <p:spPr>
          <a:xfrm>
            <a:off x="2478378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0484" name="Whole Class">
            <a:extLst>
              <a:ext uri="{FF2B5EF4-FFF2-40B4-BE49-F238E27FC236}">
                <a16:creationId xmlns:a16="http://schemas.microsoft.com/office/drawing/2014/main" id="{EF86C331-80EE-47E9-BD6A-C7F244B95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2">
            <a:extLst>
              <a:ext uri="{FF2B5EF4-FFF2-40B4-BE49-F238E27FC236}">
                <a16:creationId xmlns:a16="http://schemas.microsoft.com/office/drawing/2014/main" id="{756E9F6D-9A90-40C7-AF9C-43FC5B964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2255838"/>
            <a:ext cx="365125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86" name="Group 10">
            <a:extLst>
              <a:ext uri="{FF2B5EF4-FFF2-40B4-BE49-F238E27FC236}">
                <a16:creationId xmlns:a16="http://schemas.microsoft.com/office/drawing/2014/main" id="{61766647-49B1-4C01-B1A3-DE0D054D3875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2868613"/>
            <a:ext cx="1871663" cy="2216150"/>
            <a:chOff x="755649" y="3379469"/>
            <a:chExt cx="1872222" cy="2216331"/>
          </a:xfrm>
        </p:grpSpPr>
        <p:sp>
          <p:nvSpPr>
            <p:cNvPr id="20507" name="TextBox 4">
              <a:extLst>
                <a:ext uri="{FF2B5EF4-FFF2-40B4-BE49-F238E27FC236}">
                  <a16:creationId xmlns:a16="http://schemas.microsoft.com/office/drawing/2014/main" id="{6A2D09BE-310C-4D34-8899-ABC8A41712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898195D-7464-42B4-8424-2B93D34B3FA7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53398CD-31B2-4E7D-B454-FD26A19CA8B7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B5187221-B4BA-4743-A0C9-3B2F866F2F4A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255838"/>
            <a:ext cx="3709987" cy="841375"/>
            <a:chOff x="4679093" y="3087157"/>
            <a:chExt cx="3709258" cy="84229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A8E2313-44FC-4359-9B09-7F0CBDF8BB3B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6" name="Rectangle 15">
              <a:extLst>
                <a:ext uri="{FF2B5EF4-FFF2-40B4-BE49-F238E27FC236}">
                  <a16:creationId xmlns:a16="http://schemas.microsoft.com/office/drawing/2014/main" id="{E96806A0-C754-440A-AB8C-DA30AF7F45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1873" y="3301926"/>
              <a:ext cx="2963691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hundreds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BFCEE111-8C62-44B2-B63D-F133762FFF1B}"/>
              </a:ext>
            </a:extLst>
          </p:cNvPr>
          <p:cNvGrpSpPr>
            <a:grpSpLocks/>
          </p:cNvGrpSpPr>
          <p:nvPr/>
        </p:nvGrpSpPr>
        <p:grpSpPr bwMode="auto">
          <a:xfrm>
            <a:off x="2108200" y="2978150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7A13BF0-E363-4E42-B07C-182300FEDF5A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7AE8358-C105-4032-96B2-B5A8D9314122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DB97F727-1B62-4CF7-9D8A-088920D9D503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248025"/>
            <a:ext cx="3709987" cy="842963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DD38431-986B-4929-8FDB-D346CE29CBEE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2" name="Rectangle 19">
              <a:extLst>
                <a:ext uri="{FF2B5EF4-FFF2-40B4-BE49-F238E27FC236}">
                  <a16:creationId xmlns:a16="http://schemas.microsoft.com/office/drawing/2014/main" id="{A5F14714-D297-4180-A610-285712AE69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131970"/>
              <a:ext cx="3254600" cy="707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400 + 300 + 100 = 800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8 hundreds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E03BED93-5DF8-4C28-8414-FB9363B8CEA8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241800"/>
            <a:ext cx="3709987" cy="842963"/>
            <a:chOff x="4679093" y="4998337"/>
            <a:chExt cx="3709258" cy="84229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1E53232-F609-44F5-9967-0B786E0E74D0}"/>
                </a:ext>
              </a:extLst>
            </p:cNvPr>
            <p:cNvSpPr/>
            <p:nvPr/>
          </p:nvSpPr>
          <p:spPr>
            <a:xfrm>
              <a:off x="4679093" y="499833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0" name="Rectangle 21">
              <a:extLst>
                <a:ext uri="{FF2B5EF4-FFF2-40B4-BE49-F238E27FC236}">
                  <a16:creationId xmlns:a16="http://schemas.microsoft.com/office/drawing/2014/main" id="{9E2517BB-67B1-4CAE-AD39-4BBE26BB90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6471" y="5255919"/>
              <a:ext cx="3483646" cy="31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/>
                <a:t>Place 8 in the hundreds answer.</a:t>
              </a:r>
            </a:p>
          </p:txBody>
        </p:sp>
      </p:grpSp>
      <p:sp>
        <p:nvSpPr>
          <p:cNvPr id="20491" name="TextBox 29">
            <a:extLst>
              <a:ext uri="{FF2B5EF4-FFF2-40B4-BE49-F238E27FC236}">
                <a16:creationId xmlns:a16="http://schemas.microsoft.com/office/drawing/2014/main" id="{BB02C6F5-36C9-43E0-ABCD-2A96FF287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3606800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0492" name="TextBox 4">
            <a:extLst>
              <a:ext uri="{FF2B5EF4-FFF2-40B4-BE49-F238E27FC236}">
                <a16:creationId xmlns:a16="http://schemas.microsoft.com/office/drawing/2014/main" id="{F5C7DED4-1AAC-407C-896E-BFC0FD5C9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988" y="4964113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493" name="TextBox 4">
            <a:extLst>
              <a:ext uri="{FF2B5EF4-FFF2-40B4-BE49-F238E27FC236}">
                <a16:creationId xmlns:a16="http://schemas.microsoft.com/office/drawing/2014/main" id="{51E5F4FB-063B-41C8-9267-2EDE20132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2525" y="43640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494" name="TextBox 4">
            <a:extLst>
              <a:ext uri="{FF2B5EF4-FFF2-40B4-BE49-F238E27FC236}">
                <a16:creationId xmlns:a16="http://schemas.microsoft.com/office/drawing/2014/main" id="{307318C0-3576-420B-9DAF-8534D1DB7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43640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33" name="D">
            <a:extLst>
              <a:ext uri="{FF2B5EF4-FFF2-40B4-BE49-F238E27FC236}">
                <a16:creationId xmlns:a16="http://schemas.microsoft.com/office/drawing/2014/main" id="{89C564BD-02FE-4A6F-8F68-DD487BD70268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35575"/>
            <a:ext cx="3709987" cy="842963"/>
            <a:chOff x="4679093" y="4042747"/>
            <a:chExt cx="3709258" cy="842292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3D922E7-5506-4445-B1DA-378757CFA128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498" name="Rectangle 19">
              <a:extLst>
                <a:ext uri="{FF2B5EF4-FFF2-40B4-BE49-F238E27FC236}">
                  <a16:creationId xmlns:a16="http://schemas.microsoft.com/office/drawing/2014/main" id="{6D6D1293-2745-4A87-A681-9E0C7CC1DC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271901"/>
              <a:ext cx="3254600" cy="399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The answer is 848.</a:t>
              </a:r>
            </a:p>
          </p:txBody>
        </p:sp>
      </p:grpSp>
      <p:sp>
        <p:nvSpPr>
          <p:cNvPr id="37" name="TextBox 4">
            <a:extLst>
              <a:ext uri="{FF2B5EF4-FFF2-40B4-BE49-F238E27FC236}">
                <a16:creationId xmlns:a16="http://schemas.microsoft.com/office/drawing/2014/main" id="{4C102680-8FD6-490C-B899-A2E4976A3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425" y="435451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F638B8F-12F8-4853-A9ED-4CC3ED5B9F19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1507" name="Whole Class">
            <a:extLst>
              <a:ext uri="{FF2B5EF4-FFF2-40B4-BE49-F238E27FC236}">
                <a16:creationId xmlns:a16="http://schemas.microsoft.com/office/drawing/2014/main" id="{8C371C33-D680-47C1-A700-F5310DA55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2">
            <a:extLst>
              <a:ext uri="{FF2B5EF4-FFF2-40B4-BE49-F238E27FC236}">
                <a16:creationId xmlns:a16="http://schemas.microsoft.com/office/drawing/2014/main" id="{D18064EE-AE16-4D0D-8B40-F803853E48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9" name="Group 10">
            <a:extLst>
              <a:ext uri="{FF2B5EF4-FFF2-40B4-BE49-F238E27FC236}">
                <a16:creationId xmlns:a16="http://schemas.microsoft.com/office/drawing/2014/main" id="{A4736C85-637B-4D7E-B0C6-684E7E6B6841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1533" name="TextBox 4">
              <a:extLst>
                <a:ext uri="{FF2B5EF4-FFF2-40B4-BE49-F238E27FC236}">
                  <a16:creationId xmlns:a16="http://schemas.microsoft.com/office/drawing/2014/main" id="{CC3841AC-AE54-4F8E-9EB7-3ABE65397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030EE68-7295-4619-BAE9-EA82C67F7984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AD987B7-134E-43EE-857A-AB3808D0B2F5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05D18C18-A2B0-462C-B633-2F2F06B4F4FD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119E693-3389-4ED0-9EEC-631123E9A64D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36CE9C-E0CD-4B28-A517-1F0B80C930AE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1511" name="TextBox 29">
            <a:extLst>
              <a:ext uri="{FF2B5EF4-FFF2-40B4-BE49-F238E27FC236}">
                <a16:creationId xmlns:a16="http://schemas.microsoft.com/office/drawing/2014/main" id="{7E03BD54-6D61-4684-AE2C-8D543553C5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1512" name="Picture 2">
            <a:extLst>
              <a:ext uri="{FF2B5EF4-FFF2-40B4-BE49-F238E27FC236}">
                <a16:creationId xmlns:a16="http://schemas.microsoft.com/office/drawing/2014/main" id="{3C3FAD0F-0F67-4BDC-8365-924D5BE15C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75D25BD5-05E6-435F-878D-45A48292B4F8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E51B54CA-3E54-4E99-9872-879F1394FBD9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0" name="Rectangle 27">
              <a:extLst>
                <a:ext uri="{FF2B5EF4-FFF2-40B4-BE49-F238E27FC236}">
                  <a16:creationId xmlns:a16="http://schemas.microsoft.com/office/drawing/2014/main" id="{BA382AA7-E192-4B0E-912C-A0E50867D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690986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D65447A-8EDE-432B-BE42-C87CA1C010DE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21515" name="A">
              <a:extLst>
                <a:ext uri="{FF2B5EF4-FFF2-40B4-BE49-F238E27FC236}">
                  <a16:creationId xmlns:a16="http://schemas.microsoft.com/office/drawing/2014/main" id="{1F297225-E1A7-4101-BB2F-0873256566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9093" y="3087157"/>
              <a:chExt cx="3709258" cy="336599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055785B2-40FD-4C1B-A192-964FC81E62D8}"/>
                  </a:ext>
                </a:extLst>
              </p:cNvPr>
              <p:cNvSpPr/>
              <p:nvPr/>
            </p:nvSpPr>
            <p:spPr>
              <a:xfrm>
                <a:off x="4679093" y="3087157"/>
                <a:ext cx="3709258" cy="336599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1528" name="Rectangle 15">
                <a:extLst>
                  <a:ext uri="{FF2B5EF4-FFF2-40B4-BE49-F238E27FC236}">
                    <a16:creationId xmlns:a16="http://schemas.microsoft.com/office/drawing/2014/main" id="{740D0C69-6E9D-46DC-A81F-E5A9E2757E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3262" y="3301926"/>
                <a:ext cx="2470063" cy="369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Add the ones together.</a:t>
                </a:r>
              </a:p>
            </p:txBody>
          </p:sp>
        </p:grpSp>
        <p:sp>
          <p:nvSpPr>
            <p:cNvPr id="21516" name="Rectangle 15">
              <a:extLst>
                <a:ext uri="{FF2B5EF4-FFF2-40B4-BE49-F238E27FC236}">
                  <a16:creationId xmlns:a16="http://schemas.microsoft.com/office/drawing/2014/main" id="{412F594E-122C-4FAB-8C0F-242FD7E695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549" y="3656955"/>
              <a:ext cx="87075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3 + 5</a:t>
              </a:r>
            </a:p>
          </p:txBody>
        </p:sp>
        <p:grpSp>
          <p:nvGrpSpPr>
            <p:cNvPr id="21517" name="Group 8">
              <a:extLst>
                <a:ext uri="{FF2B5EF4-FFF2-40B4-BE49-F238E27FC236}">
                  <a16:creationId xmlns:a16="http://schemas.microsoft.com/office/drawing/2014/main" id="{5BCD8A40-5B08-4B68-884D-0EC4AE49A9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9289" y="4350427"/>
              <a:ext cx="1827519" cy="1273986"/>
              <a:chOff x="4881251" y="4198639"/>
              <a:chExt cx="1827519" cy="1273986"/>
            </a:xfrm>
          </p:grpSpPr>
          <p:pic>
            <p:nvPicPr>
              <p:cNvPr id="21518" name="Picture 2">
                <a:extLst>
                  <a:ext uri="{FF2B5EF4-FFF2-40B4-BE49-F238E27FC236}">
                    <a16:creationId xmlns:a16="http://schemas.microsoft.com/office/drawing/2014/main" id="{B06140CF-01EE-48C8-9BC5-AAD772A518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1251" y="4219073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9" name="Picture 48">
                <a:extLst>
                  <a:ext uri="{FF2B5EF4-FFF2-40B4-BE49-F238E27FC236}">
                    <a16:creationId xmlns:a16="http://schemas.microsoft.com/office/drawing/2014/main" id="{AF5D6A21-DAB0-4F56-9772-45EE6519F8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1251" y="4657000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0" name="Picture 49">
                <a:extLst>
                  <a:ext uri="{FF2B5EF4-FFF2-40B4-BE49-F238E27FC236}">
                    <a16:creationId xmlns:a16="http://schemas.microsoft.com/office/drawing/2014/main" id="{9B5B9CAF-9CEC-45C2-9294-9DAE0E9F62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1251" y="5122932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1" name="Picture 50">
                <a:extLst>
                  <a:ext uri="{FF2B5EF4-FFF2-40B4-BE49-F238E27FC236}">
                    <a16:creationId xmlns:a16="http://schemas.microsoft.com/office/drawing/2014/main" id="{26E2F644-106D-47D6-90CF-DA25DD39A2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2536" y="4221531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2" name="Picture 51">
                <a:extLst>
                  <a:ext uri="{FF2B5EF4-FFF2-40B4-BE49-F238E27FC236}">
                    <a16:creationId xmlns:a16="http://schemas.microsoft.com/office/drawing/2014/main" id="{EBD7EFF2-5801-4734-8CE7-D5FDB8AC8B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8209" y="4669815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3" name="Picture 52">
                <a:extLst>
                  <a:ext uri="{FF2B5EF4-FFF2-40B4-BE49-F238E27FC236}">
                    <a16:creationId xmlns:a16="http://schemas.microsoft.com/office/drawing/2014/main" id="{75E62681-5778-4EBC-BA7A-694D080832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07134" y="5117323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4" name="Picture 53">
                <a:extLst>
                  <a:ext uri="{FF2B5EF4-FFF2-40B4-BE49-F238E27FC236}">
                    <a16:creationId xmlns:a16="http://schemas.microsoft.com/office/drawing/2014/main" id="{3DF3C778-5C21-465C-862F-6D464BF5BC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7941" y="4198639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5" name="Picture 54">
                <a:extLst>
                  <a:ext uri="{FF2B5EF4-FFF2-40B4-BE49-F238E27FC236}">
                    <a16:creationId xmlns:a16="http://schemas.microsoft.com/office/drawing/2014/main" id="{D181A098-17C8-421D-BD56-4A46701143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6180" y="4657793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26" name="Rectangle 15">
                <a:extLst>
                  <a:ext uri="{FF2B5EF4-FFF2-40B4-BE49-F238E27FC236}">
                    <a16:creationId xmlns:a16="http://schemas.microsoft.com/office/drawing/2014/main" id="{21A6507B-EEE9-40A5-852B-BD70D20B3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4101" y="4427491"/>
                <a:ext cx="42672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3200" b="1">
                    <a:solidFill>
                      <a:schemeClr val="tx1"/>
                    </a:solidFill>
                  </a:rPr>
                  <a:t>+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F598D1F-6821-48C5-BA1D-17A35C110EC8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2531" name="Whole Class">
            <a:extLst>
              <a:ext uri="{FF2B5EF4-FFF2-40B4-BE49-F238E27FC236}">
                <a16:creationId xmlns:a16="http://schemas.microsoft.com/office/drawing/2014/main" id="{D6498788-6EC5-4086-BE27-52962D57B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12">
            <a:extLst>
              <a:ext uri="{FF2B5EF4-FFF2-40B4-BE49-F238E27FC236}">
                <a16:creationId xmlns:a16="http://schemas.microsoft.com/office/drawing/2014/main" id="{00B01321-B83B-4CDA-BC32-2E3B7F3D3C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3" name="Group 10">
            <a:extLst>
              <a:ext uri="{FF2B5EF4-FFF2-40B4-BE49-F238E27FC236}">
                <a16:creationId xmlns:a16="http://schemas.microsoft.com/office/drawing/2014/main" id="{805370EF-CC8F-4D82-8EFD-3002D0537B81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2566" name="TextBox 4">
              <a:extLst>
                <a:ext uri="{FF2B5EF4-FFF2-40B4-BE49-F238E27FC236}">
                  <a16:creationId xmlns:a16="http://schemas.microsoft.com/office/drawing/2014/main" id="{A8E94E04-2969-43AB-949D-7AB4C47990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FB04419-9D61-42F9-AD64-21DFF4907AF1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DA05385-95A7-4E67-B01C-3D60524CED0B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34" name="C">
            <a:extLst>
              <a:ext uri="{FF2B5EF4-FFF2-40B4-BE49-F238E27FC236}">
                <a16:creationId xmlns:a16="http://schemas.microsoft.com/office/drawing/2014/main" id="{75F2F7C1-548C-42D3-A608-B57F5BC0E96B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D732C85-FFF9-4338-9691-13B8B1B49AB8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5516F94-EFB8-48E8-B041-DF9B7E9FF264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2535" name="TextBox 29">
            <a:extLst>
              <a:ext uri="{FF2B5EF4-FFF2-40B4-BE49-F238E27FC236}">
                <a16:creationId xmlns:a16="http://schemas.microsoft.com/office/drawing/2014/main" id="{C2F6B84B-0E5F-4460-BD91-B12AB8236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2536" name="Picture 2">
            <a:extLst>
              <a:ext uri="{FF2B5EF4-FFF2-40B4-BE49-F238E27FC236}">
                <a16:creationId xmlns:a16="http://schemas.microsoft.com/office/drawing/2014/main" id="{2C428050-2123-4D63-8D44-171D36A35D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7" name="Group 4">
            <a:extLst>
              <a:ext uri="{FF2B5EF4-FFF2-40B4-BE49-F238E27FC236}">
                <a16:creationId xmlns:a16="http://schemas.microsoft.com/office/drawing/2014/main" id="{E2609374-D964-4DFE-B8AC-13FBBDA25FCF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4078D5D8-F506-4C6E-94F0-EE184A493180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63" name="Rectangle 27">
              <a:extLst>
                <a:ext uri="{FF2B5EF4-FFF2-40B4-BE49-F238E27FC236}">
                  <a16:creationId xmlns:a16="http://schemas.microsoft.com/office/drawing/2014/main" id="{7EAA2D2B-F4F1-4190-AF32-66D61B513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1106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EB5BDE-24D5-4136-9B50-61C3B1533ADC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22539" name="A">
              <a:extLst>
                <a:ext uri="{FF2B5EF4-FFF2-40B4-BE49-F238E27FC236}">
                  <a16:creationId xmlns:a16="http://schemas.microsoft.com/office/drawing/2014/main" id="{D2F3DFE3-0875-470F-A2E5-A4538E14DC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9093" y="3087157"/>
              <a:chExt cx="3709258" cy="336599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761B269-0019-48A5-91DA-03D63702EDF1}"/>
                  </a:ext>
                </a:extLst>
              </p:cNvPr>
              <p:cNvSpPr/>
              <p:nvPr/>
            </p:nvSpPr>
            <p:spPr>
              <a:xfrm>
                <a:off x="4679093" y="3087157"/>
                <a:ext cx="3709258" cy="336599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2561" name="Rectangle 15">
                <a:extLst>
                  <a:ext uri="{FF2B5EF4-FFF2-40B4-BE49-F238E27FC236}">
                    <a16:creationId xmlns:a16="http://schemas.microsoft.com/office/drawing/2014/main" id="{629B7DA8-410B-496C-B5E3-1E3ACCDE17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69283" y="3401475"/>
                <a:ext cx="2668795" cy="4621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400" b="1">
                    <a:solidFill>
                      <a:schemeClr val="tx1"/>
                    </a:solidFill>
                  </a:rPr>
                  <a:t>3 + 5 = 8 = 8 ones</a:t>
                </a:r>
              </a:p>
            </p:txBody>
          </p:sp>
        </p:grpSp>
        <p:grpSp>
          <p:nvGrpSpPr>
            <p:cNvPr id="22540" name="Group 1">
              <a:extLst>
                <a:ext uri="{FF2B5EF4-FFF2-40B4-BE49-F238E27FC236}">
                  <a16:creationId xmlns:a16="http://schemas.microsoft.com/office/drawing/2014/main" id="{3517B49C-A405-4D3E-82E1-9448EB9487D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13170" y="4360051"/>
              <a:ext cx="3235845" cy="1273987"/>
              <a:chOff x="4979072" y="4360051"/>
              <a:chExt cx="3235845" cy="1273987"/>
            </a:xfrm>
          </p:grpSpPr>
          <p:grpSp>
            <p:nvGrpSpPr>
              <p:cNvPr id="22541" name="Group 8">
                <a:extLst>
                  <a:ext uri="{FF2B5EF4-FFF2-40B4-BE49-F238E27FC236}">
                    <a16:creationId xmlns:a16="http://schemas.microsoft.com/office/drawing/2014/main" id="{91B57C99-5716-49C3-A9BF-CA6B7864CFD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79072" y="4360052"/>
                <a:ext cx="1545908" cy="1273986"/>
                <a:chOff x="4881251" y="4198639"/>
                <a:chExt cx="1545908" cy="1273986"/>
              </a:xfrm>
            </p:grpSpPr>
            <p:pic>
              <p:nvPicPr>
                <p:cNvPr id="22551" name="Picture 2">
                  <a:extLst>
                    <a:ext uri="{FF2B5EF4-FFF2-40B4-BE49-F238E27FC236}">
                      <a16:creationId xmlns:a16="http://schemas.microsoft.com/office/drawing/2014/main" id="{35B76303-C198-4295-9797-09CC041085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81251" y="4219073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2" name="Picture 48">
                  <a:extLst>
                    <a:ext uri="{FF2B5EF4-FFF2-40B4-BE49-F238E27FC236}">
                      <a16:creationId xmlns:a16="http://schemas.microsoft.com/office/drawing/2014/main" id="{7D1A9A67-4363-47EA-B188-32518D24F6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81251" y="4657000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3" name="Picture 49">
                  <a:extLst>
                    <a:ext uri="{FF2B5EF4-FFF2-40B4-BE49-F238E27FC236}">
                      <a16:creationId xmlns:a16="http://schemas.microsoft.com/office/drawing/2014/main" id="{8EF5B71B-04E1-4954-A6FE-2C482679300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81251" y="5122932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4" name="Picture 50">
                  <a:extLst>
                    <a:ext uri="{FF2B5EF4-FFF2-40B4-BE49-F238E27FC236}">
                      <a16:creationId xmlns:a16="http://schemas.microsoft.com/office/drawing/2014/main" id="{97845519-D708-49BF-8C8E-2DE5853A7C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50925" y="4198960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5" name="Picture 51">
                  <a:extLst>
                    <a:ext uri="{FF2B5EF4-FFF2-40B4-BE49-F238E27FC236}">
                      <a16:creationId xmlns:a16="http://schemas.microsoft.com/office/drawing/2014/main" id="{F997B64D-F8D1-4ACD-B5CE-140D292540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36598" y="4669815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6" name="Picture 52">
                  <a:extLst>
                    <a:ext uri="{FF2B5EF4-FFF2-40B4-BE49-F238E27FC236}">
                      <a16:creationId xmlns:a16="http://schemas.microsoft.com/office/drawing/2014/main" id="{018A3EC8-0AD9-4A8F-982A-F8EA2933D41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25523" y="5117323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7" name="Picture 53">
                  <a:extLst>
                    <a:ext uri="{FF2B5EF4-FFF2-40B4-BE49-F238E27FC236}">
                      <a16:creationId xmlns:a16="http://schemas.microsoft.com/office/drawing/2014/main" id="{633263BC-C32A-43DF-8F4A-8752A90B834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76330" y="4198639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8" name="Picture 54">
                  <a:extLst>
                    <a:ext uri="{FF2B5EF4-FFF2-40B4-BE49-F238E27FC236}">
                      <a16:creationId xmlns:a16="http://schemas.microsoft.com/office/drawing/2014/main" id="{F0821DD7-7EE9-4194-AFC8-E1867E2BEE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74569" y="4657793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559" name="Rectangle 15">
                  <a:extLst>
                    <a:ext uri="{FF2B5EF4-FFF2-40B4-BE49-F238E27FC236}">
                      <a16:creationId xmlns:a16="http://schemas.microsoft.com/office/drawing/2014/main" id="{B6911F76-AE3D-4602-963B-B352C7178E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20979" y="4434412"/>
                  <a:ext cx="426720" cy="584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400">
                      <a:solidFill>
                        <a:srgbClr val="1C1C1C"/>
                      </a:solidFill>
                      <a:latin typeface="Twinkl" pitchFamily="2" charset="0"/>
                      <a:ea typeface="Sassoon Infant Rg" panose="02000503030000020003" pitchFamily="50" charset="0"/>
                      <a:cs typeface="Twinkl" pitchFamily="2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3200" b="1">
                      <a:solidFill>
                        <a:schemeClr val="tx1"/>
                      </a:solidFill>
                    </a:rPr>
                    <a:t>+</a:t>
                  </a:r>
                </a:p>
              </p:txBody>
            </p:sp>
          </p:grpSp>
          <p:pic>
            <p:nvPicPr>
              <p:cNvPr id="22542" name="Picture 31">
                <a:extLst>
                  <a:ext uri="{FF2B5EF4-FFF2-40B4-BE49-F238E27FC236}">
                    <a16:creationId xmlns:a16="http://schemas.microsoft.com/office/drawing/2014/main" id="{395361BB-3BA6-4FE1-948F-CB303A8F20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94543" y="4360051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3" name="Picture 32">
                <a:extLst>
                  <a:ext uri="{FF2B5EF4-FFF2-40B4-BE49-F238E27FC236}">
                    <a16:creationId xmlns:a16="http://schemas.microsoft.com/office/drawing/2014/main" id="{74E73D98-E8F0-4F92-ADB1-C5F0240808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94345" y="4803186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4" name="Picture 33">
                <a:extLst>
                  <a:ext uri="{FF2B5EF4-FFF2-40B4-BE49-F238E27FC236}">
                    <a16:creationId xmlns:a16="http://schemas.microsoft.com/office/drawing/2014/main" id="{E5616B02-9B54-461B-AB27-6010860D19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72240" y="5256269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5" name="Picture 34">
                <a:extLst>
                  <a:ext uri="{FF2B5EF4-FFF2-40B4-BE49-F238E27FC236}">
                    <a16:creationId xmlns:a16="http://schemas.microsoft.com/office/drawing/2014/main" id="{C8AC1E84-4D1D-4C79-A759-F00BC5222D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38683" y="4360051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6" name="Picture 35">
                <a:extLst>
                  <a:ext uri="{FF2B5EF4-FFF2-40B4-BE49-F238E27FC236}">
                    <a16:creationId xmlns:a16="http://schemas.microsoft.com/office/drawing/2014/main" id="{F0A76773-8BFC-4782-8249-20049413F2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38485" y="4803186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7" name="Picture 36">
                <a:extLst>
                  <a:ext uri="{FF2B5EF4-FFF2-40B4-BE49-F238E27FC236}">
                    <a16:creationId xmlns:a16="http://schemas.microsoft.com/office/drawing/2014/main" id="{4B7B7880-9585-43A6-AF70-571925C55A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16380" y="5256269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8" name="Picture 37">
                <a:extLst>
                  <a:ext uri="{FF2B5EF4-FFF2-40B4-BE49-F238E27FC236}">
                    <a16:creationId xmlns:a16="http://schemas.microsoft.com/office/drawing/2014/main" id="{706D7B30-17FA-48A7-9EB8-D90875F300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64088" y="4360051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9" name="Picture 38">
                <a:extLst>
                  <a:ext uri="{FF2B5EF4-FFF2-40B4-BE49-F238E27FC236}">
                    <a16:creationId xmlns:a16="http://schemas.microsoft.com/office/drawing/2014/main" id="{4F212178-24A6-444E-A128-19B5DD8C76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63890" y="4803186"/>
                <a:ext cx="350829" cy="3496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50" name="Rectangle 15">
                <a:extLst>
                  <a:ext uri="{FF2B5EF4-FFF2-40B4-BE49-F238E27FC236}">
                    <a16:creationId xmlns:a16="http://schemas.microsoft.com/office/drawing/2014/main" id="{F75DD46B-B417-4C8C-870C-125C57B0F1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45520" y="4570596"/>
                <a:ext cx="42672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3200" b="1">
                    <a:solidFill>
                      <a:schemeClr val="tx1"/>
                    </a:solidFill>
                  </a:rPr>
                  <a:t>=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F2F9FB0-4DB1-43D1-9566-48F5A517CF2C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3555" name="Whole Class">
            <a:extLst>
              <a:ext uri="{FF2B5EF4-FFF2-40B4-BE49-F238E27FC236}">
                <a16:creationId xmlns:a16="http://schemas.microsoft.com/office/drawing/2014/main" id="{B6968650-A448-4D00-918B-E12B4E1FF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12">
            <a:extLst>
              <a:ext uri="{FF2B5EF4-FFF2-40B4-BE49-F238E27FC236}">
                <a16:creationId xmlns:a16="http://schemas.microsoft.com/office/drawing/2014/main" id="{957E6A5C-8806-4DD2-8C13-FD5155B4C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7" name="Group 10">
            <a:extLst>
              <a:ext uri="{FF2B5EF4-FFF2-40B4-BE49-F238E27FC236}">
                <a16:creationId xmlns:a16="http://schemas.microsoft.com/office/drawing/2014/main" id="{9F24A5CE-90E4-4242-8015-289B088F14B0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3572" name="TextBox 4">
              <a:extLst>
                <a:ext uri="{FF2B5EF4-FFF2-40B4-BE49-F238E27FC236}">
                  <a16:creationId xmlns:a16="http://schemas.microsoft.com/office/drawing/2014/main" id="{8D21AD13-4CBE-46C8-8E0F-996AEE9D47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F61D37B-3D11-4697-84C2-673144EB5EA8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9988196-8DEE-46AF-A3EE-FA815F311979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58" name="C">
            <a:extLst>
              <a:ext uri="{FF2B5EF4-FFF2-40B4-BE49-F238E27FC236}">
                <a16:creationId xmlns:a16="http://schemas.microsoft.com/office/drawing/2014/main" id="{567B518D-A60A-42B6-B2FC-23E84B03BE92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873F4DC-0DAC-4F70-8B8B-2978C3E215CC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AA78B5A-03F2-4D6D-9940-EFEF1DAEA79C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3559" name="TextBox 29">
            <a:extLst>
              <a:ext uri="{FF2B5EF4-FFF2-40B4-BE49-F238E27FC236}">
                <a16:creationId xmlns:a16="http://schemas.microsoft.com/office/drawing/2014/main" id="{FEE413E1-883B-4F29-ACBF-4742E1F8D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3560" name="Picture 2">
            <a:extLst>
              <a:ext uri="{FF2B5EF4-FFF2-40B4-BE49-F238E27FC236}">
                <a16:creationId xmlns:a16="http://schemas.microsoft.com/office/drawing/2014/main" id="{9A177103-7438-4BFE-8D6F-162F1E80BC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1" name="Group 4">
            <a:extLst>
              <a:ext uri="{FF2B5EF4-FFF2-40B4-BE49-F238E27FC236}">
                <a16:creationId xmlns:a16="http://schemas.microsoft.com/office/drawing/2014/main" id="{0EEB50D2-F5FB-4B5E-A088-88F17B659950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F689920D-4A68-41D2-9769-9A02D0D4DD6B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69" name="Rectangle 27">
              <a:extLst>
                <a:ext uri="{FF2B5EF4-FFF2-40B4-BE49-F238E27FC236}">
                  <a16:creationId xmlns:a16="http://schemas.microsoft.com/office/drawing/2014/main" id="{46BEC56B-E64F-407A-B222-2EF6B62F47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677527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42" name="TextBox 4">
            <a:extLst>
              <a:ext uri="{FF2B5EF4-FFF2-40B4-BE49-F238E27FC236}">
                <a16:creationId xmlns:a16="http://schemas.microsoft.com/office/drawing/2014/main" id="{63284CCB-AD10-4057-A683-02DDE0A94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B45753B-6C31-470F-872D-73E9EF05D92F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23564" name="A">
              <a:extLst>
                <a:ext uri="{FF2B5EF4-FFF2-40B4-BE49-F238E27FC236}">
                  <a16:creationId xmlns:a16="http://schemas.microsoft.com/office/drawing/2014/main" id="{53B8B927-17BE-4E0A-8BB9-3E859F0C94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9093" y="3087157"/>
              <a:chExt cx="3709258" cy="336599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4A8BEF3A-E773-40C7-84DD-4813F2FC822C}"/>
                  </a:ext>
                </a:extLst>
              </p:cNvPr>
              <p:cNvSpPr/>
              <p:nvPr/>
            </p:nvSpPr>
            <p:spPr>
              <a:xfrm>
                <a:off x="4679093" y="3087157"/>
                <a:ext cx="3709258" cy="336599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3567" name="Rectangle 15">
                <a:extLst>
                  <a:ext uri="{FF2B5EF4-FFF2-40B4-BE49-F238E27FC236}">
                    <a16:creationId xmlns:a16="http://schemas.microsoft.com/office/drawing/2014/main" id="{6D2EA392-498C-431E-8456-2446D2D046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4624" y="3401475"/>
                <a:ext cx="2978114" cy="369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Place 8 in the ones answer.</a:t>
                </a:r>
              </a:p>
            </p:txBody>
          </p:sp>
        </p:grpSp>
        <p:pic>
          <p:nvPicPr>
            <p:cNvPr id="23565" name="Picture 6">
              <a:extLst>
                <a:ext uri="{FF2B5EF4-FFF2-40B4-BE49-F238E27FC236}">
                  <a16:creationId xmlns:a16="http://schemas.microsoft.com/office/drawing/2014/main" id="{8FE52C5F-AC03-4FC9-B2B8-E7C186F125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291119" y="3951879"/>
              <a:ext cx="2189181" cy="245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21AFB2-E4FF-4E0D-8AF2-F284397AAAA2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4579" name="Whole Class">
            <a:extLst>
              <a:ext uri="{FF2B5EF4-FFF2-40B4-BE49-F238E27FC236}">
                <a16:creationId xmlns:a16="http://schemas.microsoft.com/office/drawing/2014/main" id="{5E7FAB56-1389-4B88-B8DB-E4C28D524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12">
            <a:extLst>
              <a:ext uri="{FF2B5EF4-FFF2-40B4-BE49-F238E27FC236}">
                <a16:creationId xmlns:a16="http://schemas.microsoft.com/office/drawing/2014/main" id="{922E8AE6-92A3-4CFF-873F-0DFCCA019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1" name="Group 10">
            <a:extLst>
              <a:ext uri="{FF2B5EF4-FFF2-40B4-BE49-F238E27FC236}">
                <a16:creationId xmlns:a16="http://schemas.microsoft.com/office/drawing/2014/main" id="{1EE20032-C3FF-4A76-8D41-32E339AB34C4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4612" name="TextBox 4">
              <a:extLst>
                <a:ext uri="{FF2B5EF4-FFF2-40B4-BE49-F238E27FC236}">
                  <a16:creationId xmlns:a16="http://schemas.microsoft.com/office/drawing/2014/main" id="{57D9D1E6-044B-4E89-AB42-EFA479C6A5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7ACF395-DD30-4604-BA5E-C437CC1B3B3C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B63FB8E-D2F7-482B-AE4F-0437272DDECE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71164DA8-586D-4699-B98E-D1497BD7D658}"/>
              </a:ext>
            </a:extLst>
          </p:cNvPr>
          <p:cNvGrpSpPr>
            <a:grpSpLocks/>
          </p:cNvGrpSpPr>
          <p:nvPr/>
        </p:nvGrpSpPr>
        <p:grpSpPr bwMode="auto">
          <a:xfrm>
            <a:off x="2447925" y="3556000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59C8CBD-BD19-4DB9-A28D-78805FB63DD1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9093F2E-6131-4725-9E86-330E004A0D29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4583" name="TextBox 29">
            <a:extLst>
              <a:ext uri="{FF2B5EF4-FFF2-40B4-BE49-F238E27FC236}">
                <a16:creationId xmlns:a16="http://schemas.microsoft.com/office/drawing/2014/main" id="{148A1418-1265-44F7-A73B-4D0DF57A2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4584" name="Picture 2">
            <a:extLst>
              <a:ext uri="{FF2B5EF4-FFF2-40B4-BE49-F238E27FC236}">
                <a16:creationId xmlns:a16="http://schemas.microsoft.com/office/drawing/2014/main" id="{CC0DFBE2-F37B-4105-85FE-220554BE62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5" name="Group 4">
            <a:extLst>
              <a:ext uri="{FF2B5EF4-FFF2-40B4-BE49-F238E27FC236}">
                <a16:creationId xmlns:a16="http://schemas.microsoft.com/office/drawing/2014/main" id="{A4F6AEC9-21F7-4632-B72F-0E8C674364DC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B406EF02-6B45-4FEE-8F56-1ECB9EEB6917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609" name="Rectangle 27">
              <a:extLst>
                <a:ext uri="{FF2B5EF4-FFF2-40B4-BE49-F238E27FC236}">
                  <a16:creationId xmlns:a16="http://schemas.microsoft.com/office/drawing/2014/main" id="{7A20EEE1-C3F9-4B76-902F-5A87A3F7C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680653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4586" name="TextBox 4">
            <a:extLst>
              <a:ext uri="{FF2B5EF4-FFF2-40B4-BE49-F238E27FC236}">
                <a16:creationId xmlns:a16="http://schemas.microsoft.com/office/drawing/2014/main" id="{E6397197-7221-4F2F-9D9B-6E0AE5B8A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B13BE8F-CB9E-4370-80C1-7D7C6B3BDEB4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24588" name="A">
              <a:extLst>
                <a:ext uri="{FF2B5EF4-FFF2-40B4-BE49-F238E27FC236}">
                  <a16:creationId xmlns:a16="http://schemas.microsoft.com/office/drawing/2014/main" id="{92CB1509-1D1D-4C59-B864-B5A956E1BA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9093" y="3087157"/>
              <a:chExt cx="3709258" cy="336599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C17ADD55-706F-44B1-8E10-FB9BCF2B7716}"/>
                  </a:ext>
                </a:extLst>
              </p:cNvPr>
              <p:cNvSpPr/>
              <p:nvPr/>
            </p:nvSpPr>
            <p:spPr>
              <a:xfrm>
                <a:off x="4679093" y="3087157"/>
                <a:ext cx="3709258" cy="336599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607" name="Rectangle 15">
                <a:extLst>
                  <a:ext uri="{FF2B5EF4-FFF2-40B4-BE49-F238E27FC236}">
                    <a16:creationId xmlns:a16="http://schemas.microsoft.com/office/drawing/2014/main" id="{F9F04F5B-AF66-4751-8250-CAB0B0E384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6282" y="3401475"/>
                <a:ext cx="2434804" cy="369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Add the tens together.</a:t>
                </a:r>
              </a:p>
            </p:txBody>
          </p:sp>
        </p:grpSp>
        <p:grpSp>
          <p:nvGrpSpPr>
            <p:cNvPr id="24589" name="Group 2">
              <a:extLst>
                <a:ext uri="{FF2B5EF4-FFF2-40B4-BE49-F238E27FC236}">
                  <a16:creationId xmlns:a16="http://schemas.microsoft.com/office/drawing/2014/main" id="{EB927297-1522-4177-8361-1195AE8F38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82289" y="4313460"/>
              <a:ext cx="3372382" cy="1411065"/>
              <a:chOff x="4898423" y="3811335"/>
              <a:chExt cx="4196295" cy="1755805"/>
            </a:xfrm>
          </p:grpSpPr>
          <p:pic>
            <p:nvPicPr>
              <p:cNvPr id="24592" name="Picture 1">
                <a:extLst>
                  <a:ext uri="{FF2B5EF4-FFF2-40B4-BE49-F238E27FC236}">
                    <a16:creationId xmlns:a16="http://schemas.microsoft.com/office/drawing/2014/main" id="{9CB74540-F001-4E4D-B33C-789CDA7EA7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98423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3" name="Picture 23">
                <a:extLst>
                  <a:ext uri="{FF2B5EF4-FFF2-40B4-BE49-F238E27FC236}">
                    <a16:creationId xmlns:a16="http://schemas.microsoft.com/office/drawing/2014/main" id="{21BDAB5B-BE62-46AA-BB70-9B5538407A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72780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4" name="Picture 24">
                <a:extLst>
                  <a:ext uri="{FF2B5EF4-FFF2-40B4-BE49-F238E27FC236}">
                    <a16:creationId xmlns:a16="http://schemas.microsoft.com/office/drawing/2014/main" id="{05FE6834-09FA-46D2-9EAB-629869FC13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47137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5" name="Picture 25">
                <a:extLst>
                  <a:ext uri="{FF2B5EF4-FFF2-40B4-BE49-F238E27FC236}">
                    <a16:creationId xmlns:a16="http://schemas.microsoft.com/office/drawing/2014/main" id="{D9B49BF4-BF27-4519-8713-722839B090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21494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6" name="Picture 26">
                <a:extLst>
                  <a:ext uri="{FF2B5EF4-FFF2-40B4-BE49-F238E27FC236}">
                    <a16:creationId xmlns:a16="http://schemas.microsoft.com/office/drawing/2014/main" id="{9F6B227F-2447-4CDB-9C12-C00F3B0C12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5850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7" name="Picture 27">
                <a:extLst>
                  <a:ext uri="{FF2B5EF4-FFF2-40B4-BE49-F238E27FC236}">
                    <a16:creationId xmlns:a16="http://schemas.microsoft.com/office/drawing/2014/main" id="{0AD4F04B-6A43-419A-86EE-CD38C45BAA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34768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8" name="Picture 28">
                <a:extLst>
                  <a:ext uri="{FF2B5EF4-FFF2-40B4-BE49-F238E27FC236}">
                    <a16:creationId xmlns:a16="http://schemas.microsoft.com/office/drawing/2014/main" id="{1048D96C-EB5D-46E5-B870-1F17FE2E33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9125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9" name="Picture 29">
                <a:extLst>
                  <a:ext uri="{FF2B5EF4-FFF2-40B4-BE49-F238E27FC236}">
                    <a16:creationId xmlns:a16="http://schemas.microsoft.com/office/drawing/2014/main" id="{F5444827-411C-4174-962A-4487BC22B2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83482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0" name="Picture 30">
                <a:extLst>
                  <a:ext uri="{FF2B5EF4-FFF2-40B4-BE49-F238E27FC236}">
                    <a16:creationId xmlns:a16="http://schemas.microsoft.com/office/drawing/2014/main" id="{E73DE87A-350E-453F-8038-87B13BE3AC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57839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1" name="Picture 31">
                <a:extLst>
                  <a:ext uri="{FF2B5EF4-FFF2-40B4-BE49-F238E27FC236}">
                    <a16:creationId xmlns:a16="http://schemas.microsoft.com/office/drawing/2014/main" id="{5E813A4D-1E19-4A6E-AAF0-56B5827047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32195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2" name="Picture 32">
                <a:extLst>
                  <a:ext uri="{FF2B5EF4-FFF2-40B4-BE49-F238E27FC236}">
                    <a16:creationId xmlns:a16="http://schemas.microsoft.com/office/drawing/2014/main" id="{421B44C2-7948-45CE-973B-17344821E7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32484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3" name="Picture 33">
                <a:extLst>
                  <a:ext uri="{FF2B5EF4-FFF2-40B4-BE49-F238E27FC236}">
                    <a16:creationId xmlns:a16="http://schemas.microsoft.com/office/drawing/2014/main" id="{7239CE1C-DB50-47DA-9AAB-2AE51E5280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06841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4" name="Picture 34">
                <a:extLst>
                  <a:ext uri="{FF2B5EF4-FFF2-40B4-BE49-F238E27FC236}">
                    <a16:creationId xmlns:a16="http://schemas.microsoft.com/office/drawing/2014/main" id="{F086219F-56AF-4312-9C24-5A6F447A56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81198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5" name="Picture 35">
                <a:extLst>
                  <a:ext uri="{FF2B5EF4-FFF2-40B4-BE49-F238E27FC236}">
                    <a16:creationId xmlns:a16="http://schemas.microsoft.com/office/drawing/2014/main" id="{D496E3E3-D989-4B1D-9281-B5E641C269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855554" y="3811335"/>
                <a:ext cx="239164" cy="1755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4590" name="Rectangle 15">
              <a:extLst>
                <a:ext uri="{FF2B5EF4-FFF2-40B4-BE49-F238E27FC236}">
                  <a16:creationId xmlns:a16="http://schemas.microsoft.com/office/drawing/2014/main" id="{D2788EE5-48F1-4C72-BE1E-9212DC52FA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1373" y="3656955"/>
              <a:ext cx="12731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50 + 90</a:t>
              </a:r>
            </a:p>
          </p:txBody>
        </p:sp>
        <p:sp>
          <p:nvSpPr>
            <p:cNvPr id="24591" name="Rectangle 15">
              <a:extLst>
                <a:ext uri="{FF2B5EF4-FFF2-40B4-BE49-F238E27FC236}">
                  <a16:creationId xmlns:a16="http://schemas.microsoft.com/office/drawing/2014/main" id="{2BF0979C-2688-4D36-AE6A-B29488CBC1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00090" y="4613170"/>
              <a:ext cx="39626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tx1"/>
                  </a:solidFill>
                </a:rPr>
                <a:t>+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E2307D-BCF3-4E29-9D27-2029C8E6B303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5603" name="Whole Class">
            <a:extLst>
              <a:ext uri="{FF2B5EF4-FFF2-40B4-BE49-F238E27FC236}">
                <a16:creationId xmlns:a16="http://schemas.microsoft.com/office/drawing/2014/main" id="{93C24112-744B-44D8-B2AD-0ED54682E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12">
            <a:extLst>
              <a:ext uri="{FF2B5EF4-FFF2-40B4-BE49-F238E27FC236}">
                <a16:creationId xmlns:a16="http://schemas.microsoft.com/office/drawing/2014/main" id="{3BCA16AE-42B9-4B1B-B203-FA171B8308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Group 10">
            <a:extLst>
              <a:ext uri="{FF2B5EF4-FFF2-40B4-BE49-F238E27FC236}">
                <a16:creationId xmlns:a16="http://schemas.microsoft.com/office/drawing/2014/main" id="{ED54383A-3EDE-4E27-8BAC-5A8DF3A8C414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5624" name="TextBox 4">
              <a:extLst>
                <a:ext uri="{FF2B5EF4-FFF2-40B4-BE49-F238E27FC236}">
                  <a16:creationId xmlns:a16="http://schemas.microsoft.com/office/drawing/2014/main" id="{0BF598D5-BE65-46DC-BEF0-A848F3C5CB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8C791A6-AE1E-4273-A7E5-43FD0A004775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D7F51CB-AB5D-460B-85CD-5FB0FCDD4509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06" name="C">
            <a:extLst>
              <a:ext uri="{FF2B5EF4-FFF2-40B4-BE49-F238E27FC236}">
                <a16:creationId xmlns:a16="http://schemas.microsoft.com/office/drawing/2014/main" id="{388EEFF9-D65D-4DBE-BD89-8478411D39DB}"/>
              </a:ext>
            </a:extLst>
          </p:cNvPr>
          <p:cNvGrpSpPr>
            <a:grpSpLocks/>
          </p:cNvGrpSpPr>
          <p:nvPr/>
        </p:nvGrpSpPr>
        <p:grpSpPr bwMode="auto">
          <a:xfrm>
            <a:off x="2447925" y="3556000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087E45D-B56A-4D9D-8BE9-4A580D767384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DD4DBF9-BCE4-4A1B-8420-36394DC7D867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5607" name="TextBox 29">
            <a:extLst>
              <a:ext uri="{FF2B5EF4-FFF2-40B4-BE49-F238E27FC236}">
                <a16:creationId xmlns:a16="http://schemas.microsoft.com/office/drawing/2014/main" id="{07088DE8-0DC9-467B-92B4-28CC593164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5608" name="Picture 2">
            <a:extLst>
              <a:ext uri="{FF2B5EF4-FFF2-40B4-BE49-F238E27FC236}">
                <a16:creationId xmlns:a16="http://schemas.microsoft.com/office/drawing/2014/main" id="{80244438-0391-468E-A5D2-18F551BC24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9" name="Group 4">
            <a:extLst>
              <a:ext uri="{FF2B5EF4-FFF2-40B4-BE49-F238E27FC236}">
                <a16:creationId xmlns:a16="http://schemas.microsoft.com/office/drawing/2014/main" id="{D526926A-1163-4032-ADC0-ED6F3FCF8FB3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68388"/>
            <a:chOff x="2891481" y="1625095"/>
            <a:chExt cx="3377514" cy="1069244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330F7AF1-831D-4F33-9BA8-ED9B2F44D5DE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21" name="Rectangle 27">
              <a:extLst>
                <a:ext uri="{FF2B5EF4-FFF2-40B4-BE49-F238E27FC236}">
                  <a16:creationId xmlns:a16="http://schemas.microsoft.com/office/drawing/2014/main" id="{E69E6043-4A06-450B-81C4-16433BE088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17154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5610" name="TextBox 4">
            <a:extLst>
              <a:ext uri="{FF2B5EF4-FFF2-40B4-BE49-F238E27FC236}">
                <a16:creationId xmlns:a16="http://schemas.microsoft.com/office/drawing/2014/main" id="{2A00674E-D383-4CC9-8960-CE61E64E2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D7DD4FB-06AC-4314-8F2F-8D6E3C9EA045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2CE0F4-F2E4-40A5-85DD-2BA1DFB41F0E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13" name="Rectangle 15">
              <a:extLst>
                <a:ext uri="{FF2B5EF4-FFF2-40B4-BE49-F238E27FC236}">
                  <a16:creationId xmlns:a16="http://schemas.microsoft.com/office/drawing/2014/main" id="{4902828F-1384-4F75-875C-44AFCCC48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1912" y="3227022"/>
              <a:ext cx="278313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50 + 90 = 140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1 hundred + 4 tens</a:t>
              </a:r>
            </a:p>
          </p:txBody>
        </p:sp>
        <p:grpSp>
          <p:nvGrpSpPr>
            <p:cNvPr id="25614" name="Group 13">
              <a:extLst>
                <a:ext uri="{FF2B5EF4-FFF2-40B4-BE49-F238E27FC236}">
                  <a16:creationId xmlns:a16="http://schemas.microsoft.com/office/drawing/2014/main" id="{68C3A7CA-BF24-442F-852F-C6AECABDB2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26711" y="4189161"/>
              <a:ext cx="3213290" cy="1946602"/>
              <a:chOff x="4844257" y="4189161"/>
              <a:chExt cx="3213290" cy="1946602"/>
            </a:xfrm>
          </p:grpSpPr>
          <p:pic>
            <p:nvPicPr>
              <p:cNvPr id="25615" name="Picture 5">
                <a:extLst>
                  <a:ext uri="{FF2B5EF4-FFF2-40B4-BE49-F238E27FC236}">
                    <a16:creationId xmlns:a16="http://schemas.microsoft.com/office/drawing/2014/main" id="{40226B54-2D2B-4178-9C65-5BA37135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44257" y="4189161"/>
                <a:ext cx="1947031" cy="19466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16" name="Picture 6">
                <a:extLst>
                  <a:ext uri="{FF2B5EF4-FFF2-40B4-BE49-F238E27FC236}">
                    <a16:creationId xmlns:a16="http://schemas.microsoft.com/office/drawing/2014/main" id="{06105C59-F205-4A0D-8C23-290245CE3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91667" y="4189161"/>
                <a:ext cx="265003" cy="194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17" name="Picture 40">
                <a:extLst>
                  <a:ext uri="{FF2B5EF4-FFF2-40B4-BE49-F238E27FC236}">
                    <a16:creationId xmlns:a16="http://schemas.microsoft.com/office/drawing/2014/main" id="{DA3A3885-13C7-4978-BA6E-332D35AF6E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92314" y="4189161"/>
                <a:ext cx="265003" cy="194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18" name="Picture 42">
                <a:extLst>
                  <a:ext uri="{FF2B5EF4-FFF2-40B4-BE49-F238E27FC236}">
                    <a16:creationId xmlns:a16="http://schemas.microsoft.com/office/drawing/2014/main" id="{52100FBD-9C3A-43D7-9822-63211F5ADF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97853" y="4189161"/>
                <a:ext cx="265003" cy="194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19" name="Picture 43">
                <a:extLst>
                  <a:ext uri="{FF2B5EF4-FFF2-40B4-BE49-F238E27FC236}">
                    <a16:creationId xmlns:a16="http://schemas.microsoft.com/office/drawing/2014/main" id="{EDDF38A6-9657-4145-B7BF-EABCFF04E4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92544" y="4189161"/>
                <a:ext cx="265003" cy="194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56A2006-3CAA-4073-82B2-4F6FB42EAD2E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6627" name="Whole Class">
            <a:extLst>
              <a:ext uri="{FF2B5EF4-FFF2-40B4-BE49-F238E27FC236}">
                <a16:creationId xmlns:a16="http://schemas.microsoft.com/office/drawing/2014/main" id="{315E36CA-0E5F-4FCB-A386-37577AEDB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12">
            <a:extLst>
              <a:ext uri="{FF2B5EF4-FFF2-40B4-BE49-F238E27FC236}">
                <a16:creationId xmlns:a16="http://schemas.microsoft.com/office/drawing/2014/main" id="{2EC98A96-491E-4EA2-B9A4-A0BD5CC973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9" name="Group 10">
            <a:extLst>
              <a:ext uri="{FF2B5EF4-FFF2-40B4-BE49-F238E27FC236}">
                <a16:creationId xmlns:a16="http://schemas.microsoft.com/office/drawing/2014/main" id="{5F8CB172-36B4-49BA-B889-5B77E0FBB8BD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6643" name="TextBox 4">
              <a:extLst>
                <a:ext uri="{FF2B5EF4-FFF2-40B4-BE49-F238E27FC236}">
                  <a16:creationId xmlns:a16="http://schemas.microsoft.com/office/drawing/2014/main" id="{3B9FB528-1995-4A99-9709-F7FD19B381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AD15823-D0FB-413E-AA2E-A0FE87E52FB2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CD81EE4-FC0F-4195-8539-9A6F1C2270F3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630" name="TextBox 29">
            <a:extLst>
              <a:ext uri="{FF2B5EF4-FFF2-40B4-BE49-F238E27FC236}">
                <a16:creationId xmlns:a16="http://schemas.microsoft.com/office/drawing/2014/main" id="{802DD87A-5D38-4380-84D2-35A0E4D34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6631" name="Picture 2">
            <a:extLst>
              <a:ext uri="{FF2B5EF4-FFF2-40B4-BE49-F238E27FC236}">
                <a16:creationId xmlns:a16="http://schemas.microsoft.com/office/drawing/2014/main" id="{16801512-D4D7-4D8D-96AD-F47A0E1CD3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2" name="Group 4">
            <a:extLst>
              <a:ext uri="{FF2B5EF4-FFF2-40B4-BE49-F238E27FC236}">
                <a16:creationId xmlns:a16="http://schemas.microsoft.com/office/drawing/2014/main" id="{0D31A225-FE34-465C-89C5-7CF5533F55E0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8863"/>
            <a:chOff x="2891481" y="1625095"/>
            <a:chExt cx="3377514" cy="1059527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B6CD6BFD-4C37-4AF1-B631-6A64FC345BB3}"/>
                </a:ext>
              </a:extLst>
            </p:cNvPr>
            <p:cNvSpPr/>
            <p:nvPr/>
          </p:nvSpPr>
          <p:spPr>
            <a:xfrm>
              <a:off x="2891481" y="1625095"/>
              <a:ext cx="3377514" cy="1056350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42" name="Rectangle 27">
              <a:extLst>
                <a:ext uri="{FF2B5EF4-FFF2-40B4-BE49-F238E27FC236}">
                  <a16:creationId xmlns:a16="http://schemas.microsoft.com/office/drawing/2014/main" id="{0DA3F062-3E2B-487C-A4F3-1AEDCA06E2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7438"/>
              <a:ext cx="3055133" cy="977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6633" name="TextBox 4">
            <a:extLst>
              <a:ext uri="{FF2B5EF4-FFF2-40B4-BE49-F238E27FC236}">
                <a16:creationId xmlns:a16="http://schemas.microsoft.com/office/drawing/2014/main" id="{20374ABF-B60F-4873-B47B-AEAD5F938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592EC76-81EF-4F45-AAA5-020392F4E17B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7A911FE-484A-4BEB-B709-2365409CE530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39" name="Rectangle 15">
              <a:extLst>
                <a:ext uri="{FF2B5EF4-FFF2-40B4-BE49-F238E27FC236}">
                  <a16:creationId xmlns:a16="http://schemas.microsoft.com/office/drawing/2014/main" id="{D4022A4B-1C4E-4D2E-A8A9-49EF99AF16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8375" y="3203681"/>
              <a:ext cx="3503477" cy="590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Place 4 in the tens answer and 1 under the hundreds column.</a:t>
              </a:r>
            </a:p>
          </p:txBody>
        </p:sp>
        <p:pic>
          <p:nvPicPr>
            <p:cNvPr id="26640" name="Picture 27">
              <a:extLst>
                <a:ext uri="{FF2B5EF4-FFF2-40B4-BE49-F238E27FC236}">
                  <a16:creationId xmlns:a16="http://schemas.microsoft.com/office/drawing/2014/main" id="{0EF73848-AC14-457C-BDBF-233592EC8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291119" y="3951879"/>
              <a:ext cx="2189181" cy="245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346F51A-BA1C-4810-852D-3EE22A06199A}"/>
              </a:ext>
            </a:extLst>
          </p:cNvPr>
          <p:cNvGrpSpPr>
            <a:grpSpLocks/>
          </p:cNvGrpSpPr>
          <p:nvPr/>
        </p:nvGrpSpPr>
        <p:grpSpPr bwMode="auto">
          <a:xfrm>
            <a:off x="2109788" y="4892675"/>
            <a:ext cx="796925" cy="1443038"/>
            <a:chOff x="2109500" y="4893378"/>
            <a:chExt cx="797212" cy="1442099"/>
          </a:xfrm>
        </p:grpSpPr>
        <p:sp>
          <p:nvSpPr>
            <p:cNvPr id="26636" name="TextBox 4">
              <a:extLst>
                <a:ext uri="{FF2B5EF4-FFF2-40B4-BE49-F238E27FC236}">
                  <a16:creationId xmlns:a16="http://schemas.microsoft.com/office/drawing/2014/main" id="{1950C962-91C5-4653-BB33-07BD53F7F4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9500" y="5504536"/>
              <a:ext cx="336742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6637" name="TextBox 4">
              <a:extLst>
                <a:ext uri="{FF2B5EF4-FFF2-40B4-BE49-F238E27FC236}">
                  <a16:creationId xmlns:a16="http://schemas.microsoft.com/office/drawing/2014/main" id="{4CCEF86A-0C5E-4BB4-854C-A04E0308FF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1251" y="4893378"/>
              <a:ext cx="505461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BAD1E13-6A42-469E-ACAC-646E453D65F5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7651" name="Whole Class">
            <a:extLst>
              <a:ext uri="{FF2B5EF4-FFF2-40B4-BE49-F238E27FC236}">
                <a16:creationId xmlns:a16="http://schemas.microsoft.com/office/drawing/2014/main" id="{8B6647F9-29BC-4507-8493-2A8CB1D3E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12">
            <a:extLst>
              <a:ext uri="{FF2B5EF4-FFF2-40B4-BE49-F238E27FC236}">
                <a16:creationId xmlns:a16="http://schemas.microsoft.com/office/drawing/2014/main" id="{0D2A3856-E452-45D0-889D-D884ACC7FF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3" name="Group 10">
            <a:extLst>
              <a:ext uri="{FF2B5EF4-FFF2-40B4-BE49-F238E27FC236}">
                <a16:creationId xmlns:a16="http://schemas.microsoft.com/office/drawing/2014/main" id="{988506A4-D980-4090-B38B-F125AB018ECD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7680" name="TextBox 4">
              <a:extLst>
                <a:ext uri="{FF2B5EF4-FFF2-40B4-BE49-F238E27FC236}">
                  <a16:creationId xmlns:a16="http://schemas.microsoft.com/office/drawing/2014/main" id="{23CF528C-97C6-4D24-B566-38F257AEEC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F3A8547-B2DB-4096-B2C3-A126DE6C2EEB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FFDCADE-C278-4740-8CDD-544B21F0F599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654" name="TextBox 29">
            <a:extLst>
              <a:ext uri="{FF2B5EF4-FFF2-40B4-BE49-F238E27FC236}">
                <a16:creationId xmlns:a16="http://schemas.microsoft.com/office/drawing/2014/main" id="{CF7867DE-29A6-4461-9B4E-4E35A3A80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7655" name="Picture 2">
            <a:extLst>
              <a:ext uri="{FF2B5EF4-FFF2-40B4-BE49-F238E27FC236}">
                <a16:creationId xmlns:a16="http://schemas.microsoft.com/office/drawing/2014/main" id="{AD152405-38FD-4629-A844-D5CB9B4A89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TextBox 4">
            <a:extLst>
              <a:ext uri="{FF2B5EF4-FFF2-40B4-BE49-F238E27FC236}">
                <a16:creationId xmlns:a16="http://schemas.microsoft.com/office/drawing/2014/main" id="{D4273912-64C9-4543-BD51-606D83FDA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27657" name="Group 2">
            <a:extLst>
              <a:ext uri="{FF2B5EF4-FFF2-40B4-BE49-F238E27FC236}">
                <a16:creationId xmlns:a16="http://schemas.microsoft.com/office/drawing/2014/main" id="{D0AF4AB0-485D-4ABA-BD94-5B333120DE35}"/>
              </a:ext>
            </a:extLst>
          </p:cNvPr>
          <p:cNvGrpSpPr>
            <a:grpSpLocks/>
          </p:cNvGrpSpPr>
          <p:nvPr/>
        </p:nvGrpSpPr>
        <p:grpSpPr bwMode="auto">
          <a:xfrm>
            <a:off x="2143125" y="4892675"/>
            <a:ext cx="788988" cy="1443038"/>
            <a:chOff x="2142933" y="4893378"/>
            <a:chExt cx="789906" cy="1441771"/>
          </a:xfrm>
        </p:grpSpPr>
        <p:sp>
          <p:nvSpPr>
            <p:cNvPr id="27678" name="TextBox 4">
              <a:extLst>
                <a:ext uri="{FF2B5EF4-FFF2-40B4-BE49-F238E27FC236}">
                  <a16:creationId xmlns:a16="http://schemas.microsoft.com/office/drawing/2014/main" id="{82730CDF-691B-40B2-BB8A-AE36954B96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42933" y="5504208"/>
              <a:ext cx="336742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7679" name="TextBox 4">
              <a:extLst>
                <a:ext uri="{FF2B5EF4-FFF2-40B4-BE49-F238E27FC236}">
                  <a16:creationId xmlns:a16="http://schemas.microsoft.com/office/drawing/2014/main" id="{3B08D1FB-EE7F-4ED0-AEF9-141E2A3D94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7378" y="4893378"/>
              <a:ext cx="505461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</a:t>
              </a:r>
            </a:p>
          </p:txBody>
        </p:sp>
      </p:grpSp>
      <p:grpSp>
        <p:nvGrpSpPr>
          <p:cNvPr id="27658" name="Group 8">
            <a:extLst>
              <a:ext uri="{FF2B5EF4-FFF2-40B4-BE49-F238E27FC236}">
                <a16:creationId xmlns:a16="http://schemas.microsoft.com/office/drawing/2014/main" id="{A8DD98C6-30F1-469D-A26A-DC697998388B}"/>
              </a:ext>
            </a:extLst>
          </p:cNvPr>
          <p:cNvGrpSpPr>
            <a:grpSpLocks/>
          </p:cNvGrpSpPr>
          <p:nvPr/>
        </p:nvGrpSpPr>
        <p:grpSpPr bwMode="auto">
          <a:xfrm>
            <a:off x="2073275" y="3576638"/>
            <a:ext cx="528638" cy="2674937"/>
            <a:chOff x="2073004" y="3576202"/>
            <a:chExt cx="528773" cy="2674813"/>
          </a:xfrm>
        </p:grpSpPr>
        <p:grpSp>
          <p:nvGrpSpPr>
            <p:cNvPr id="27674" name="C">
              <a:extLst>
                <a:ext uri="{FF2B5EF4-FFF2-40B4-BE49-F238E27FC236}">
                  <a16:creationId xmlns:a16="http://schemas.microsoft.com/office/drawing/2014/main" id="{FB79BE9D-9C1E-4DBF-8050-4986E7D5BE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25527" y="3576202"/>
              <a:ext cx="476250" cy="1338263"/>
              <a:chOff x="2613000" y="3545905"/>
              <a:chExt cx="476189" cy="1338145"/>
            </a:xfrm>
          </p:grpSpPr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95159883-0D37-461B-A16D-2899AFA7595A}"/>
                  </a:ext>
                </a:extLst>
              </p:cNvPr>
              <p:cNvSpPr/>
              <p:nvPr/>
            </p:nvSpPr>
            <p:spPr>
              <a:xfrm>
                <a:off x="2614465" y="3545905"/>
                <a:ext cx="474724" cy="633327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7AA9A398-F0F9-4D7C-97D1-CA7BCE461CB6}"/>
                  </a:ext>
                </a:extLst>
              </p:cNvPr>
              <p:cNvSpPr/>
              <p:nvPr/>
            </p:nvSpPr>
            <p:spPr>
              <a:xfrm>
                <a:off x="2612878" y="4250660"/>
                <a:ext cx="474723" cy="633327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43E261B6-56A1-43AE-942C-66BBD4697F91}"/>
                </a:ext>
              </a:extLst>
            </p:cNvPr>
            <p:cNvSpPr/>
            <p:nvPr/>
          </p:nvSpPr>
          <p:spPr bwMode="auto">
            <a:xfrm>
              <a:off x="2073004" y="5617632"/>
              <a:ext cx="474784" cy="63338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76B4E264-23E9-4898-B1AC-78C54CB4743C}"/>
              </a:ext>
            </a:extLst>
          </p:cNvPr>
          <p:cNvSpPr/>
          <p:nvPr/>
        </p:nvSpPr>
        <p:spPr bwMode="auto">
          <a:xfrm>
            <a:off x="4678363" y="1541463"/>
            <a:ext cx="3709987" cy="489743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660" name="Rectangle 15">
            <a:extLst>
              <a:ext uri="{FF2B5EF4-FFF2-40B4-BE49-F238E27FC236}">
                <a16:creationId xmlns:a16="http://schemas.microsoft.com/office/drawing/2014/main" id="{0C3D34FC-DBAA-4DA0-944B-DA221314E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8375" y="1681163"/>
            <a:ext cx="3503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Add the hundreds together.</a:t>
            </a:r>
          </a:p>
        </p:txBody>
      </p:sp>
      <p:sp>
        <p:nvSpPr>
          <p:cNvPr id="27661" name="Rectangle 5">
            <a:extLst>
              <a:ext uri="{FF2B5EF4-FFF2-40B4-BE49-F238E27FC236}">
                <a16:creationId xmlns:a16="http://schemas.microsoft.com/office/drawing/2014/main" id="{3B1F29E8-4752-40B0-B5B3-529BF77B9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4413" y="2008188"/>
            <a:ext cx="3479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400 + 300 + 100 = 800</a:t>
            </a:r>
            <a:endParaRPr lang="en-GB" altLang="en-US" sz="2400">
              <a:solidFill>
                <a:schemeClr val="tx1"/>
              </a:solidFill>
            </a:endParaRPr>
          </a:p>
        </p:txBody>
      </p:sp>
      <p:grpSp>
        <p:nvGrpSpPr>
          <p:cNvPr id="27662" name="Group 23">
            <a:extLst>
              <a:ext uri="{FF2B5EF4-FFF2-40B4-BE49-F238E27FC236}">
                <a16:creationId xmlns:a16="http://schemas.microsoft.com/office/drawing/2014/main" id="{471F545A-8AC6-444E-9C2C-443DFBAEB0BA}"/>
              </a:ext>
            </a:extLst>
          </p:cNvPr>
          <p:cNvGrpSpPr>
            <a:grpSpLocks/>
          </p:cNvGrpSpPr>
          <p:nvPr/>
        </p:nvGrpSpPr>
        <p:grpSpPr bwMode="auto">
          <a:xfrm>
            <a:off x="4986338" y="2535238"/>
            <a:ext cx="3179762" cy="3686175"/>
            <a:chOff x="4986514" y="2535015"/>
            <a:chExt cx="3180173" cy="3685944"/>
          </a:xfrm>
        </p:grpSpPr>
        <p:pic>
          <p:nvPicPr>
            <p:cNvPr id="27666" name="Picture 22">
              <a:extLst>
                <a:ext uri="{FF2B5EF4-FFF2-40B4-BE49-F238E27FC236}">
                  <a16:creationId xmlns:a16="http://schemas.microsoft.com/office/drawing/2014/main" id="{37D25816-5564-438A-B635-2CFA5E5D1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89" y="2535015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7" name="Picture 84">
              <a:extLst>
                <a:ext uri="{FF2B5EF4-FFF2-40B4-BE49-F238E27FC236}">
                  <a16:creationId xmlns:a16="http://schemas.microsoft.com/office/drawing/2014/main" id="{E6D91F7A-7AFD-44E3-A0C0-4BBC12A5C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7232" y="2768343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8" name="Picture 85">
              <a:extLst>
                <a:ext uri="{FF2B5EF4-FFF2-40B4-BE49-F238E27FC236}">
                  <a16:creationId xmlns:a16="http://schemas.microsoft.com/office/drawing/2014/main" id="{A5EA1793-FE4A-45F9-95A9-7A0DF4DA6D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7766" y="3001671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9" name="Picture 86">
              <a:extLst>
                <a:ext uri="{FF2B5EF4-FFF2-40B4-BE49-F238E27FC236}">
                  <a16:creationId xmlns:a16="http://schemas.microsoft.com/office/drawing/2014/main" id="{010D19F4-C099-4BC7-BDC7-30CD15015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0047" y="3234999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0" name="Picture 87">
              <a:extLst>
                <a:ext uri="{FF2B5EF4-FFF2-40B4-BE49-F238E27FC236}">
                  <a16:creationId xmlns:a16="http://schemas.microsoft.com/office/drawing/2014/main" id="{7BB39F3D-CA53-47C2-B7D1-EA297C7F29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0088" y="3468327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1" name="Picture 88">
              <a:extLst>
                <a:ext uri="{FF2B5EF4-FFF2-40B4-BE49-F238E27FC236}">
                  <a16:creationId xmlns:a16="http://schemas.microsoft.com/office/drawing/2014/main" id="{0E0462ED-8F20-4E6F-8067-6B500228AC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2754" y="3701655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2" name="Picture 89">
              <a:extLst>
                <a:ext uri="{FF2B5EF4-FFF2-40B4-BE49-F238E27FC236}">
                  <a16:creationId xmlns:a16="http://schemas.microsoft.com/office/drawing/2014/main" id="{CDEC41FF-8BC4-4BD0-8E5F-20A88E991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9163" y="3934983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73" name="Picture 90">
              <a:extLst>
                <a:ext uri="{FF2B5EF4-FFF2-40B4-BE49-F238E27FC236}">
                  <a16:creationId xmlns:a16="http://schemas.microsoft.com/office/drawing/2014/main" id="{7D816CEB-51F1-46B6-A81F-67F48A4AD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6514" y="4168314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663" name="Group 92">
            <a:extLst>
              <a:ext uri="{FF2B5EF4-FFF2-40B4-BE49-F238E27FC236}">
                <a16:creationId xmlns:a16="http://schemas.microsoft.com/office/drawing/2014/main" id="{79A5F70F-A481-4CC6-B86C-9002BE09B518}"/>
              </a:ext>
            </a:extLst>
          </p:cNvPr>
          <p:cNvGrpSpPr>
            <a:grpSpLocks/>
          </p:cNvGrpSpPr>
          <p:nvPr/>
        </p:nvGrpSpPr>
        <p:grpSpPr bwMode="auto">
          <a:xfrm>
            <a:off x="2335213" y="1541463"/>
            <a:ext cx="2197100" cy="1365250"/>
            <a:chOff x="2891481" y="1625095"/>
            <a:chExt cx="3377514" cy="1070561"/>
          </a:xfrm>
        </p:grpSpPr>
        <p:sp>
          <p:nvSpPr>
            <p:cNvPr id="94" name="Rectangular Callout 93">
              <a:extLst>
                <a:ext uri="{FF2B5EF4-FFF2-40B4-BE49-F238E27FC236}">
                  <a16:creationId xmlns:a16="http://schemas.microsoft.com/office/drawing/2014/main" id="{DAF36E05-E587-4923-AEA4-7496DF25CE9D}"/>
                </a:ext>
              </a:extLst>
            </p:cNvPr>
            <p:cNvSpPr/>
            <p:nvPr/>
          </p:nvSpPr>
          <p:spPr>
            <a:xfrm>
              <a:off x="2891481" y="1625095"/>
              <a:ext cx="3377514" cy="1056867"/>
            </a:xfrm>
            <a:prstGeom prst="wedgeRectCallout">
              <a:avLst>
                <a:gd name="adj1" fmla="val -84522"/>
                <a:gd name="adj2" fmla="val -5137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665" name="Rectangle 27">
              <a:extLst>
                <a:ext uri="{FF2B5EF4-FFF2-40B4-BE49-F238E27FC236}">
                  <a16:creationId xmlns:a16="http://schemas.microsoft.com/office/drawing/2014/main" id="{DB0D4378-0004-4711-889A-E8D0227D69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4" y="1713111"/>
              <a:ext cx="3055134" cy="982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D8203BE-222A-42E7-ADE9-147C15C5970A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8675" name="Whole Class">
            <a:extLst>
              <a:ext uri="{FF2B5EF4-FFF2-40B4-BE49-F238E27FC236}">
                <a16:creationId xmlns:a16="http://schemas.microsoft.com/office/drawing/2014/main" id="{D898D2BA-41E4-4018-801B-6ECEE3434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12">
            <a:extLst>
              <a:ext uri="{FF2B5EF4-FFF2-40B4-BE49-F238E27FC236}">
                <a16:creationId xmlns:a16="http://schemas.microsoft.com/office/drawing/2014/main" id="{B9CDC2B4-07F5-46E0-8DFB-7396E1A9F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77" name="Group 10">
            <a:extLst>
              <a:ext uri="{FF2B5EF4-FFF2-40B4-BE49-F238E27FC236}">
                <a16:creationId xmlns:a16="http://schemas.microsoft.com/office/drawing/2014/main" id="{48E670E6-183F-431C-948E-6EC2A51D770B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8692" name="TextBox 4">
              <a:extLst>
                <a:ext uri="{FF2B5EF4-FFF2-40B4-BE49-F238E27FC236}">
                  <a16:creationId xmlns:a16="http://schemas.microsoft.com/office/drawing/2014/main" id="{CFB62E28-C789-47BB-A9A9-0E7360B2D4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11C902A-0E4F-4A78-9E89-1FA7BC45BFF6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3E8983E-CBB9-4294-9A6B-9A084D448198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678" name="TextBox 29">
            <a:extLst>
              <a:ext uri="{FF2B5EF4-FFF2-40B4-BE49-F238E27FC236}">
                <a16:creationId xmlns:a16="http://schemas.microsoft.com/office/drawing/2014/main" id="{5E20EE70-6CDE-43BD-8FFD-27C6FC664E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8679" name="Picture 2">
            <a:extLst>
              <a:ext uri="{FF2B5EF4-FFF2-40B4-BE49-F238E27FC236}">
                <a16:creationId xmlns:a16="http://schemas.microsoft.com/office/drawing/2014/main" id="{CC5EF5F0-DBE0-4F7D-A09D-27AAC0DA82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80" name="Group 4">
            <a:extLst>
              <a:ext uri="{FF2B5EF4-FFF2-40B4-BE49-F238E27FC236}">
                <a16:creationId xmlns:a16="http://schemas.microsoft.com/office/drawing/2014/main" id="{AED4D5AB-8851-47BF-A1DA-5CE13CCE9CBF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139825"/>
            <a:chOff x="2891481" y="1625095"/>
            <a:chExt cx="3377514" cy="1140853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4FAB5538-711B-4F95-BA91-C2F85A23D6C6}"/>
                </a:ext>
              </a:extLst>
            </p:cNvPr>
            <p:cNvSpPr/>
            <p:nvPr/>
          </p:nvSpPr>
          <p:spPr>
            <a:xfrm>
              <a:off x="2891481" y="1625095"/>
              <a:ext cx="3377514" cy="1056640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91" name="Rectangle 27">
              <a:extLst>
                <a:ext uri="{FF2B5EF4-FFF2-40B4-BE49-F238E27FC236}">
                  <a16:creationId xmlns:a16="http://schemas.microsoft.com/office/drawing/2014/main" id="{65973864-D107-4EBE-AF86-D2FD6FD41D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88763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8681" name="TextBox 4">
            <a:extLst>
              <a:ext uri="{FF2B5EF4-FFF2-40B4-BE49-F238E27FC236}">
                <a16:creationId xmlns:a16="http://schemas.microsoft.com/office/drawing/2014/main" id="{BB3E4C3F-2875-4722-9770-288DEBC6D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0DC1522-C494-4A4B-A2BA-EE415AE27CF7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27737E6-2A1A-41CB-850D-7A88DADCEA41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88" name="Rectangle 15">
              <a:extLst>
                <a:ext uri="{FF2B5EF4-FFF2-40B4-BE49-F238E27FC236}">
                  <a16:creationId xmlns:a16="http://schemas.microsoft.com/office/drawing/2014/main" id="{2D7BE11A-C371-40A4-AAA8-500A44FB62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8375" y="3203681"/>
              <a:ext cx="3503477" cy="341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Place 8 in the hundreds answer.</a:t>
              </a:r>
            </a:p>
          </p:txBody>
        </p:sp>
        <p:pic>
          <p:nvPicPr>
            <p:cNvPr id="28689" name="Picture 27">
              <a:extLst>
                <a:ext uri="{FF2B5EF4-FFF2-40B4-BE49-F238E27FC236}">
                  <a16:creationId xmlns:a16="http://schemas.microsoft.com/office/drawing/2014/main" id="{F80803B6-95B7-43FE-9555-BD4AB93096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291119" y="3951879"/>
              <a:ext cx="2189181" cy="245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B1DB901-7A81-4A8B-8933-6FAB6FE08AC6}"/>
              </a:ext>
            </a:extLst>
          </p:cNvPr>
          <p:cNvGrpSpPr>
            <a:grpSpLocks/>
          </p:cNvGrpSpPr>
          <p:nvPr/>
        </p:nvGrpSpPr>
        <p:grpSpPr bwMode="auto">
          <a:xfrm>
            <a:off x="2109788" y="4892675"/>
            <a:ext cx="796925" cy="1443038"/>
            <a:chOff x="2109500" y="4893378"/>
            <a:chExt cx="797212" cy="1442099"/>
          </a:xfrm>
        </p:grpSpPr>
        <p:sp>
          <p:nvSpPr>
            <p:cNvPr id="28685" name="TextBox 4">
              <a:extLst>
                <a:ext uri="{FF2B5EF4-FFF2-40B4-BE49-F238E27FC236}">
                  <a16:creationId xmlns:a16="http://schemas.microsoft.com/office/drawing/2014/main" id="{703D9014-5C5B-4728-A62B-0F8677B987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9500" y="5504536"/>
              <a:ext cx="336742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8686" name="TextBox 4">
              <a:extLst>
                <a:ext uri="{FF2B5EF4-FFF2-40B4-BE49-F238E27FC236}">
                  <a16:creationId xmlns:a16="http://schemas.microsoft.com/office/drawing/2014/main" id="{8DD72228-3F09-4C22-AC57-DBD3A9B188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1251" y="4893378"/>
              <a:ext cx="505461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</a:t>
              </a:r>
            </a:p>
          </p:txBody>
        </p:sp>
      </p:grpSp>
      <p:sp>
        <p:nvSpPr>
          <p:cNvPr id="28684" name="TextBox 4">
            <a:extLst>
              <a:ext uri="{FF2B5EF4-FFF2-40B4-BE49-F238E27FC236}">
                <a16:creationId xmlns:a16="http://schemas.microsoft.com/office/drawing/2014/main" id="{45C363B5-5A3F-4559-B253-0ADE1DB83B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0900" y="4887913"/>
            <a:ext cx="3381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A41BA4-1D37-4702-8F96-6EC803988CD1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29699" name="Whole Class">
            <a:extLst>
              <a:ext uri="{FF2B5EF4-FFF2-40B4-BE49-F238E27FC236}">
                <a16:creationId xmlns:a16="http://schemas.microsoft.com/office/drawing/2014/main" id="{0A6E2F24-F07D-4D2E-B4D2-032636DB3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12">
            <a:extLst>
              <a:ext uri="{FF2B5EF4-FFF2-40B4-BE49-F238E27FC236}">
                <a16:creationId xmlns:a16="http://schemas.microsoft.com/office/drawing/2014/main" id="{1AB250F6-6ED6-4BE2-87EC-9F44934038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1" name="Group 10">
            <a:extLst>
              <a:ext uri="{FF2B5EF4-FFF2-40B4-BE49-F238E27FC236}">
                <a16:creationId xmlns:a16="http://schemas.microsoft.com/office/drawing/2014/main" id="{69CB6144-B0BF-43D8-A620-325C4DA34419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29716" name="TextBox 4">
              <a:extLst>
                <a:ext uri="{FF2B5EF4-FFF2-40B4-BE49-F238E27FC236}">
                  <a16:creationId xmlns:a16="http://schemas.microsoft.com/office/drawing/2014/main" id="{2EE3A318-4BD4-4C60-BFE9-36DC09E203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453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395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51F5D5E-FB6D-460E-9277-F777087CA063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629926F-97DC-4DC2-9519-8F4354078FC2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702" name="TextBox 29">
            <a:extLst>
              <a:ext uri="{FF2B5EF4-FFF2-40B4-BE49-F238E27FC236}">
                <a16:creationId xmlns:a16="http://schemas.microsoft.com/office/drawing/2014/main" id="{26C74053-5DCB-4806-B3A9-7F8283353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9703" name="Picture 2">
            <a:extLst>
              <a:ext uri="{FF2B5EF4-FFF2-40B4-BE49-F238E27FC236}">
                <a16:creationId xmlns:a16="http://schemas.microsoft.com/office/drawing/2014/main" id="{CB91710E-A2DC-4A77-A0B2-F7B8E5EE09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4" name="Group 4">
            <a:extLst>
              <a:ext uri="{FF2B5EF4-FFF2-40B4-BE49-F238E27FC236}">
                <a16:creationId xmlns:a16="http://schemas.microsoft.com/office/drawing/2014/main" id="{97664093-B5C1-4D16-81F1-6B88DEE689EA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4" name="Rectangular Callout 3">
              <a:extLst>
                <a:ext uri="{FF2B5EF4-FFF2-40B4-BE49-F238E27FC236}">
                  <a16:creationId xmlns:a16="http://schemas.microsoft.com/office/drawing/2014/main" id="{A25D1483-B952-49E3-9CA4-E8A3842A5F97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15" name="Rectangle 27">
              <a:extLst>
                <a:ext uri="{FF2B5EF4-FFF2-40B4-BE49-F238E27FC236}">
                  <a16:creationId xmlns:a16="http://schemas.microsoft.com/office/drawing/2014/main" id="{3770F3A7-5487-4619-9211-E83604E6B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677527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9705" name="TextBox 4">
            <a:extLst>
              <a:ext uri="{FF2B5EF4-FFF2-40B4-BE49-F238E27FC236}">
                <a16:creationId xmlns:a16="http://schemas.microsoft.com/office/drawing/2014/main" id="{D446DD4B-631A-43D5-B419-649C4FFA2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2717E42-40A3-46F4-9904-2547E17C50DD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0BEB844-6AF6-4B89-8E2E-3AFC0A05990B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12" name="Rectangle 15">
              <a:extLst>
                <a:ext uri="{FF2B5EF4-FFF2-40B4-BE49-F238E27FC236}">
                  <a16:creationId xmlns:a16="http://schemas.microsoft.com/office/drawing/2014/main" id="{3D518FBD-F9EA-4710-BDD1-17ED567C24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8375" y="3203681"/>
              <a:ext cx="3503477" cy="341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The answer is 848.</a:t>
              </a:r>
            </a:p>
          </p:txBody>
        </p:sp>
        <p:pic>
          <p:nvPicPr>
            <p:cNvPr id="29713" name="Picture 27">
              <a:extLst>
                <a:ext uri="{FF2B5EF4-FFF2-40B4-BE49-F238E27FC236}">
                  <a16:creationId xmlns:a16="http://schemas.microsoft.com/office/drawing/2014/main" id="{C220E16C-56E9-4C94-A929-C3B35F0A7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291119" y="3951879"/>
              <a:ext cx="2189181" cy="245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707" name="Group 2">
            <a:extLst>
              <a:ext uri="{FF2B5EF4-FFF2-40B4-BE49-F238E27FC236}">
                <a16:creationId xmlns:a16="http://schemas.microsoft.com/office/drawing/2014/main" id="{1695190F-CC71-41E3-82E7-A128EA91AF68}"/>
              </a:ext>
            </a:extLst>
          </p:cNvPr>
          <p:cNvGrpSpPr>
            <a:grpSpLocks/>
          </p:cNvGrpSpPr>
          <p:nvPr/>
        </p:nvGrpSpPr>
        <p:grpSpPr bwMode="auto">
          <a:xfrm>
            <a:off x="2109788" y="4892675"/>
            <a:ext cx="796925" cy="1443038"/>
            <a:chOff x="2109500" y="4893378"/>
            <a:chExt cx="797212" cy="1442099"/>
          </a:xfrm>
        </p:grpSpPr>
        <p:sp>
          <p:nvSpPr>
            <p:cNvPr id="29709" name="TextBox 4">
              <a:extLst>
                <a:ext uri="{FF2B5EF4-FFF2-40B4-BE49-F238E27FC236}">
                  <a16:creationId xmlns:a16="http://schemas.microsoft.com/office/drawing/2014/main" id="{0C75524B-6676-4096-9675-CBA0266482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9500" y="5504536"/>
              <a:ext cx="336742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9710" name="TextBox 4">
              <a:extLst>
                <a:ext uri="{FF2B5EF4-FFF2-40B4-BE49-F238E27FC236}">
                  <a16:creationId xmlns:a16="http://schemas.microsoft.com/office/drawing/2014/main" id="{0DC8FBD6-B1B8-4FF4-B77B-6EEB03CE31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1251" y="4893378"/>
              <a:ext cx="505461" cy="83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4</a:t>
              </a:r>
            </a:p>
          </p:txBody>
        </p:sp>
      </p:grpSp>
      <p:sp>
        <p:nvSpPr>
          <p:cNvPr id="29708" name="TextBox 4">
            <a:extLst>
              <a:ext uri="{FF2B5EF4-FFF2-40B4-BE49-F238E27FC236}">
                <a16:creationId xmlns:a16="http://schemas.microsoft.com/office/drawing/2014/main" id="{0D172E76-E8B5-43EC-B9F6-036E28A3D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0900" y="4887913"/>
            <a:ext cx="3381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56F6D38-6883-4040-9DD6-9E50625A363C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0723" name="Whole Class">
            <a:extLst>
              <a:ext uri="{FF2B5EF4-FFF2-40B4-BE49-F238E27FC236}">
                <a16:creationId xmlns:a16="http://schemas.microsoft.com/office/drawing/2014/main" id="{0B64BD6A-64F0-48DA-B830-C75D86FAE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12">
            <a:extLst>
              <a:ext uri="{FF2B5EF4-FFF2-40B4-BE49-F238E27FC236}">
                <a16:creationId xmlns:a16="http://schemas.microsoft.com/office/drawing/2014/main" id="{326CF768-BF27-4FA7-9F21-5E81B0612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2327275"/>
            <a:ext cx="3651250" cy="408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5" name="Group 10">
            <a:extLst>
              <a:ext uri="{FF2B5EF4-FFF2-40B4-BE49-F238E27FC236}">
                <a16:creationId xmlns:a16="http://schemas.microsoft.com/office/drawing/2014/main" id="{9365D3D0-1934-46E1-B3CA-7674ADD9BD43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2992438"/>
            <a:ext cx="1871663" cy="2216150"/>
            <a:chOff x="755649" y="3379469"/>
            <a:chExt cx="1872222" cy="2216331"/>
          </a:xfrm>
        </p:grpSpPr>
        <p:sp>
          <p:nvSpPr>
            <p:cNvPr id="30746" name="TextBox 4">
              <a:extLst>
                <a:ext uri="{FF2B5EF4-FFF2-40B4-BE49-F238E27FC236}">
                  <a16:creationId xmlns:a16="http://schemas.microsoft.com/office/drawing/2014/main" id="{F849C255-2C76-43E8-B836-1473B313EB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970FD0-C0FC-4F41-B90C-70B5E7CC9A83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D7DF902-1042-4839-9F83-1597F399D2F2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314B5FD3-3B70-4150-994C-D0F441CC0170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327275"/>
            <a:ext cx="3709987" cy="841375"/>
            <a:chOff x="4679093" y="3087157"/>
            <a:chExt cx="3709258" cy="84229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DAEF82D-9DC1-4B9D-94EA-F8FDE5C728AB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45" name="Rectangle 15">
              <a:extLst>
                <a:ext uri="{FF2B5EF4-FFF2-40B4-BE49-F238E27FC236}">
                  <a16:creationId xmlns:a16="http://schemas.microsoft.com/office/drawing/2014/main" id="{E0353512-4C5A-4E1A-84AF-4DDCC814A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3262" y="3301926"/>
              <a:ext cx="2470063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ones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27F6B753-6A92-4468-AB57-F68188B7D4A6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10038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D7D1D99-63E0-4245-B41B-DF5943402ACA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B009E3-E999-4377-AABC-9F15F6673B5D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2C659657-D37F-4001-962F-F8E81C92AD5D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246563"/>
            <a:ext cx="3709987" cy="842962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AD24E0C-6D76-468B-B9BF-F9D4BDCF87C7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41" name="Rectangle 19">
              <a:extLst>
                <a:ext uri="{FF2B5EF4-FFF2-40B4-BE49-F238E27FC236}">
                  <a16:creationId xmlns:a16="http://schemas.microsoft.com/office/drawing/2014/main" id="{C7FD77E2-3B6B-4581-83A1-5F933EA44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748" y="4242553"/>
              <a:ext cx="3490975" cy="399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4 + 8 = 12 = 1 ten and 2 ones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39A7E269-6C7A-4227-88A3-7F0C864C8039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08588"/>
            <a:ext cx="3709987" cy="842962"/>
            <a:chOff x="4679093" y="4998337"/>
            <a:chExt cx="3709258" cy="84229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F5C9470-D2C9-4194-AD20-E9B8901E9020}"/>
                </a:ext>
              </a:extLst>
            </p:cNvPr>
            <p:cNvSpPr/>
            <p:nvPr/>
          </p:nvSpPr>
          <p:spPr>
            <a:xfrm>
              <a:off x="4679093" y="499833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39" name="Rectangle 21">
              <a:extLst>
                <a:ext uri="{FF2B5EF4-FFF2-40B4-BE49-F238E27FC236}">
                  <a16:creationId xmlns:a16="http://schemas.microsoft.com/office/drawing/2014/main" id="{784A0A08-7838-40D0-8F25-AA4A3C4B8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6470" y="5004314"/>
              <a:ext cx="3483646" cy="830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/>
                <a:t>Place 2 in the ones answer and show the regrouped ten by writing 1 under the tens column.</a:t>
              </a:r>
              <a:endParaRPr lang="en-GB" altLang="en-US" sz="1700">
                <a:solidFill>
                  <a:schemeClr val="tx1"/>
                </a:solidFill>
              </a:endParaRPr>
            </a:p>
          </p:txBody>
        </p:sp>
      </p:grpSp>
      <p:sp>
        <p:nvSpPr>
          <p:cNvPr id="30730" name="TextBox 29">
            <a:extLst>
              <a:ext uri="{FF2B5EF4-FFF2-40B4-BE49-F238E27FC236}">
                <a16:creationId xmlns:a16="http://schemas.microsoft.com/office/drawing/2014/main" id="{76F1FC92-4BD9-4925-9DBE-A31E32AB0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373062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18447" name="TextBox 4">
            <a:extLst>
              <a:ext uri="{FF2B5EF4-FFF2-40B4-BE49-F238E27FC236}">
                <a16:creationId xmlns:a16="http://schemas.microsoft.com/office/drawing/2014/main" id="{1A1A0B1A-9F0C-4347-AFDC-6A9E0A795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46881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732" name="Rectangle 27">
            <a:extLst>
              <a:ext uri="{FF2B5EF4-FFF2-40B4-BE49-F238E27FC236}">
                <a16:creationId xmlns:a16="http://schemas.microsoft.com/office/drawing/2014/main" id="{AF89F560-2525-4A3C-AA44-0359D8CDF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3913" y="1527175"/>
            <a:ext cx="6378575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can we add 2 three-digit numbers using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written method? Let’s try with a different number.</a:t>
            </a:r>
          </a:p>
        </p:txBody>
      </p:sp>
      <p:pic>
        <p:nvPicPr>
          <p:cNvPr id="30733" name="Picture 2">
            <a:extLst>
              <a:ext uri="{FF2B5EF4-FFF2-40B4-BE49-F238E27FC236}">
                <a16:creationId xmlns:a16="http://schemas.microsoft.com/office/drawing/2014/main" id="{28E060C7-B9CC-4E81-A035-BD3240AE6A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120900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4">
            <a:extLst>
              <a:ext uri="{FF2B5EF4-FFF2-40B4-BE49-F238E27FC236}">
                <a16:creationId xmlns:a16="http://schemas.microsoft.com/office/drawing/2014/main" id="{83F05D51-BA21-4C63-8C03-386FB48191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10381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26" name="A">
            <a:extLst>
              <a:ext uri="{FF2B5EF4-FFF2-40B4-BE49-F238E27FC236}">
                <a16:creationId xmlns:a16="http://schemas.microsoft.com/office/drawing/2014/main" id="{E33067AB-74EA-4353-BF1A-C76C6CA539E6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287713"/>
            <a:ext cx="3709987" cy="841375"/>
            <a:chOff x="4679093" y="3087157"/>
            <a:chExt cx="3709258" cy="842292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A618126-5EE0-428D-9E22-4D1EA52C22AA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37" name="Rectangle 15">
              <a:extLst>
                <a:ext uri="{FF2B5EF4-FFF2-40B4-BE49-F238E27FC236}">
                  <a16:creationId xmlns:a16="http://schemas.microsoft.com/office/drawing/2014/main" id="{2A187346-E2F0-4E19-ADCE-D95CD4AD7D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1177" y="3182376"/>
              <a:ext cx="3105089" cy="6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/>
                <a:t>Regroup the 12 ones into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/>
                <a:t>1 ten and 2 ones.</a:t>
              </a:r>
              <a:endParaRPr lang="en-GB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7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>
            <a:extLst>
              <a:ext uri="{FF2B5EF4-FFF2-40B4-BE49-F238E27FC236}">
                <a16:creationId xmlns:a16="http://schemas.microsoft.com/office/drawing/2014/main" id="{EA7395DA-D833-41E3-A5C5-DDD8939F1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560513"/>
            <a:ext cx="6469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can we add 2 three-digit numbers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using a written method?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F2D7068-977B-4AE6-B6FC-62832F738A1F}"/>
              </a:ext>
            </a:extLst>
          </p:cNvPr>
          <p:cNvSpPr/>
          <p:nvPr/>
        </p:nvSpPr>
        <p:spPr>
          <a:xfrm>
            <a:off x="2479965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1748" name="Whole Class">
            <a:extLst>
              <a:ext uri="{FF2B5EF4-FFF2-40B4-BE49-F238E27FC236}">
                <a16:creationId xmlns:a16="http://schemas.microsoft.com/office/drawing/2014/main" id="{A27A2617-4A3A-4E04-B7B6-3839D8725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12">
            <a:extLst>
              <a:ext uri="{FF2B5EF4-FFF2-40B4-BE49-F238E27FC236}">
                <a16:creationId xmlns:a16="http://schemas.microsoft.com/office/drawing/2014/main" id="{F0022E69-5730-45FE-8C34-6C0B8B05B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0" name="Group 10">
            <a:extLst>
              <a:ext uri="{FF2B5EF4-FFF2-40B4-BE49-F238E27FC236}">
                <a16:creationId xmlns:a16="http://schemas.microsoft.com/office/drawing/2014/main" id="{67204873-E066-43C1-90D4-9126F6E540F0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1773" name="TextBox 4">
              <a:extLst>
                <a:ext uri="{FF2B5EF4-FFF2-40B4-BE49-F238E27FC236}">
                  <a16:creationId xmlns:a16="http://schemas.microsoft.com/office/drawing/2014/main" id="{F48B8EED-7478-458D-BE8B-D0FEED4D4D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4CF05FA-B1BD-4A8C-814D-7D69BB980DE9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E7BEBDD-0964-4993-9DD3-92A49A67C003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BC568891-9537-4787-9872-AB7CC9109DC5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338388"/>
            <a:ext cx="3709987" cy="776287"/>
            <a:chOff x="4679093" y="3087158"/>
            <a:chExt cx="3709258" cy="77751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8C77F34-32D2-48A2-8DC0-B234B88D4B8C}"/>
                </a:ext>
              </a:extLst>
            </p:cNvPr>
            <p:cNvSpPr/>
            <p:nvPr/>
          </p:nvSpPr>
          <p:spPr>
            <a:xfrm>
              <a:off x="4679093" y="3087158"/>
              <a:ext cx="3709258" cy="77751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72" name="Rectangle 15">
              <a:extLst>
                <a:ext uri="{FF2B5EF4-FFF2-40B4-BE49-F238E27FC236}">
                  <a16:creationId xmlns:a16="http://schemas.microsoft.com/office/drawing/2014/main" id="{89AA7041-CB04-423D-837E-00655137A0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3262" y="3301926"/>
              <a:ext cx="2434803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tens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DBC36096-4D3B-4D79-924A-0A496D0479D5}"/>
              </a:ext>
            </a:extLst>
          </p:cNvPr>
          <p:cNvGrpSpPr>
            <a:grpSpLocks/>
          </p:cNvGrpSpPr>
          <p:nvPr/>
        </p:nvGrpSpPr>
        <p:grpSpPr bwMode="auto">
          <a:xfrm>
            <a:off x="2435225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88C0DA5-2E3A-4591-B708-4FE45B4097D1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EF7A1E6-1D83-4985-889C-E40BA8BF0AA3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192E0DB0-F387-4445-B889-02DA08216E39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146550"/>
            <a:ext cx="3709987" cy="842963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7E1FA1D-03A8-4DC1-B10C-90F2757A1C04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68" name="Rectangle 19">
              <a:extLst>
                <a:ext uri="{FF2B5EF4-FFF2-40B4-BE49-F238E27FC236}">
                  <a16:creationId xmlns:a16="http://schemas.microsoft.com/office/drawing/2014/main" id="{8223FF35-B1CA-469D-A0C0-C626825F8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131970"/>
              <a:ext cx="3254600" cy="707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70 + 40 + 10 = 120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1 hundred + 2 tens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47107F79-B37E-48B6-889F-DDAF07671FBF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078413"/>
            <a:ext cx="3709987" cy="1014412"/>
            <a:chOff x="4679093" y="4869044"/>
            <a:chExt cx="3709258" cy="1012826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620AB80-3D9D-4069-A832-B556AFFF551A}"/>
                </a:ext>
              </a:extLst>
            </p:cNvPr>
            <p:cNvSpPr/>
            <p:nvPr/>
          </p:nvSpPr>
          <p:spPr>
            <a:xfrm>
              <a:off x="4679093" y="4869044"/>
              <a:ext cx="3709258" cy="971616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66" name="Rectangle 21">
              <a:extLst>
                <a:ext uri="{FF2B5EF4-FFF2-40B4-BE49-F238E27FC236}">
                  <a16:creationId xmlns:a16="http://schemas.microsoft.com/office/drawing/2014/main" id="{064AF921-05F1-4426-9DA9-79DBD73043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6471" y="4903919"/>
              <a:ext cx="3483646" cy="977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/>
                <a:t>Place 2 in the tens answer                     and show the regrouped hundred        by writing 1 under the                     hundreds column.</a:t>
              </a:r>
            </a:p>
          </p:txBody>
        </p:sp>
      </p:grpSp>
      <p:sp>
        <p:nvSpPr>
          <p:cNvPr id="31755" name="TextBox 29">
            <a:extLst>
              <a:ext uri="{FF2B5EF4-FFF2-40B4-BE49-F238E27FC236}">
                <a16:creationId xmlns:a16="http://schemas.microsoft.com/office/drawing/2014/main" id="{C707085B-FA82-4D2C-845C-B66AB642A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7B5B1A5-BBFA-4DD3-BDA7-5924D7F011AE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911725"/>
            <a:ext cx="842963" cy="1443038"/>
            <a:chOff x="2086000" y="4911628"/>
            <a:chExt cx="842571" cy="1442715"/>
          </a:xfrm>
        </p:grpSpPr>
        <p:sp>
          <p:nvSpPr>
            <p:cNvPr id="31763" name="TextBox 4">
              <a:extLst>
                <a:ext uri="{FF2B5EF4-FFF2-40B4-BE49-F238E27FC236}">
                  <a16:creationId xmlns:a16="http://schemas.microsoft.com/office/drawing/2014/main" id="{E26A3845-D889-47F9-A717-0C1F98C9AB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6000" y="5523346"/>
              <a:ext cx="33688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1764" name="TextBox 4">
              <a:extLst>
                <a:ext uri="{FF2B5EF4-FFF2-40B4-BE49-F238E27FC236}">
                  <a16:creationId xmlns:a16="http://schemas.microsoft.com/office/drawing/2014/main" id="{D027969C-7DB2-487A-A55B-3DEBC07FA5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2889" y="4911628"/>
              <a:ext cx="50568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sp>
        <p:nvSpPr>
          <p:cNvPr id="31757" name="TextBox 4">
            <a:extLst>
              <a:ext uri="{FF2B5EF4-FFF2-40B4-BE49-F238E27FC236}">
                <a16:creationId xmlns:a16="http://schemas.microsoft.com/office/drawing/2014/main" id="{775F5F00-DC67-4BB6-A62C-F40FF87C2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4911725"/>
            <a:ext cx="5064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31758" name="Picture 28">
            <a:extLst>
              <a:ext uri="{FF2B5EF4-FFF2-40B4-BE49-F238E27FC236}">
                <a16:creationId xmlns:a16="http://schemas.microsoft.com/office/drawing/2014/main" id="{4D53ACC3-07B4-47FD-B119-C83C202E9A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9" name="TextBox 4">
            <a:extLst>
              <a:ext uri="{FF2B5EF4-FFF2-40B4-BE49-F238E27FC236}">
                <a16:creationId xmlns:a16="http://schemas.microsoft.com/office/drawing/2014/main" id="{7CA04DF6-D0D4-4D5B-B90B-DAE9D1ACE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29" name="A">
            <a:extLst>
              <a:ext uri="{FF2B5EF4-FFF2-40B4-BE49-F238E27FC236}">
                <a16:creationId xmlns:a16="http://schemas.microsoft.com/office/drawing/2014/main" id="{2E05C350-0842-4D6B-8A77-510809880995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190875"/>
            <a:ext cx="3709987" cy="841375"/>
            <a:chOff x="4679093" y="3087157"/>
            <a:chExt cx="3709258" cy="842292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299C231-AC57-43BD-B7D5-C16648E412B1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62" name="Rectangle 15">
              <a:extLst>
                <a:ext uri="{FF2B5EF4-FFF2-40B4-BE49-F238E27FC236}">
                  <a16:creationId xmlns:a16="http://schemas.microsoft.com/office/drawing/2014/main" id="{7B529604-D8F9-4BD2-B042-90AC38BA3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1177" y="3182376"/>
              <a:ext cx="3105089" cy="6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/>
                <a:t>Regroup the 12 tens into 1 hundred and 2 tens.</a:t>
              </a:r>
              <a:endParaRPr lang="en-GB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>
            <a:extLst>
              <a:ext uri="{FF2B5EF4-FFF2-40B4-BE49-F238E27FC236}">
                <a16:creationId xmlns:a16="http://schemas.microsoft.com/office/drawing/2014/main" id="{EFFEBB35-AD6D-4D27-812D-CFEB53E62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128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can we add 2 three-digit numbers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using a written method?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173BDD-6A17-4962-B8A4-0389D5E46852}"/>
              </a:ext>
            </a:extLst>
          </p:cNvPr>
          <p:cNvSpPr/>
          <p:nvPr/>
        </p:nvSpPr>
        <p:spPr>
          <a:xfrm>
            <a:off x="2478378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2772" name="Whole Class">
            <a:extLst>
              <a:ext uri="{FF2B5EF4-FFF2-40B4-BE49-F238E27FC236}">
                <a16:creationId xmlns:a16="http://schemas.microsoft.com/office/drawing/2014/main" id="{3B4AC844-9E8C-4DD3-88E1-2DAB5792F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12">
            <a:extLst>
              <a:ext uri="{FF2B5EF4-FFF2-40B4-BE49-F238E27FC236}">
                <a16:creationId xmlns:a16="http://schemas.microsoft.com/office/drawing/2014/main" id="{34E9F8B0-2CCB-41EC-87EC-424B4586D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2255838"/>
            <a:ext cx="365125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4" name="Group 10">
            <a:extLst>
              <a:ext uri="{FF2B5EF4-FFF2-40B4-BE49-F238E27FC236}">
                <a16:creationId xmlns:a16="http://schemas.microsoft.com/office/drawing/2014/main" id="{A209BA3E-7CBF-4A7B-98B9-6FBE8D8AD72C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2868613"/>
            <a:ext cx="1871663" cy="2216150"/>
            <a:chOff x="755649" y="3379469"/>
            <a:chExt cx="1872222" cy="2216331"/>
          </a:xfrm>
        </p:grpSpPr>
        <p:sp>
          <p:nvSpPr>
            <p:cNvPr id="32796" name="TextBox 4">
              <a:extLst>
                <a:ext uri="{FF2B5EF4-FFF2-40B4-BE49-F238E27FC236}">
                  <a16:creationId xmlns:a16="http://schemas.microsoft.com/office/drawing/2014/main" id="{B347C1CF-7A68-4399-B9BE-FB0E79BB77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6C9D450-F989-4C4D-889A-B5E64312175D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E855DF2-CBE7-4683-9A0D-9D80BE36D379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20D88263-00D1-478C-B4DF-3790B06F58E3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255838"/>
            <a:ext cx="3709987" cy="722312"/>
            <a:chOff x="4679093" y="3087158"/>
            <a:chExt cx="3709258" cy="72309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8B46BE1-CF73-4075-9581-C87488049963}"/>
                </a:ext>
              </a:extLst>
            </p:cNvPr>
            <p:cNvSpPr/>
            <p:nvPr/>
          </p:nvSpPr>
          <p:spPr>
            <a:xfrm>
              <a:off x="4679093" y="3087158"/>
              <a:ext cx="3709258" cy="72309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95" name="Rectangle 15">
              <a:extLst>
                <a:ext uri="{FF2B5EF4-FFF2-40B4-BE49-F238E27FC236}">
                  <a16:creationId xmlns:a16="http://schemas.microsoft.com/office/drawing/2014/main" id="{3D75863C-968A-4C31-BB15-0E6F23F84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1873" y="3263839"/>
              <a:ext cx="2963691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hundreds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AF982AC7-4711-4C62-A380-538DA41CF225}"/>
              </a:ext>
            </a:extLst>
          </p:cNvPr>
          <p:cNvGrpSpPr>
            <a:grpSpLocks/>
          </p:cNvGrpSpPr>
          <p:nvPr/>
        </p:nvGrpSpPr>
        <p:grpSpPr bwMode="auto">
          <a:xfrm>
            <a:off x="2108200" y="2978150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5964C217-91BC-456C-8953-8D6B9FE708AD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6B776D-46E4-43EF-8D2B-7DC17D45BAD7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A92B1BFE-D627-42B7-83DC-9A81F208EC75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100513"/>
            <a:ext cx="3709987" cy="842962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D6361A9-8A8B-4B22-A61E-18316E0F4605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91" name="Rectangle 19">
              <a:extLst>
                <a:ext uri="{FF2B5EF4-FFF2-40B4-BE49-F238E27FC236}">
                  <a16:creationId xmlns:a16="http://schemas.microsoft.com/office/drawing/2014/main" id="{F467DCC0-5249-4AB1-8AF9-1292399F54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131970"/>
              <a:ext cx="3254600" cy="645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800 + 300 + 100 = 1200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 thousand and 2 hundreds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342CDFB0-EEBB-43CA-ACA3-6F65CE57B344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084763"/>
            <a:ext cx="3709987" cy="1008062"/>
            <a:chOff x="4679093" y="4847640"/>
            <a:chExt cx="3709258" cy="1007259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B35CE1A-048F-475A-955A-AF1B545C4C5C}"/>
                </a:ext>
              </a:extLst>
            </p:cNvPr>
            <p:cNvSpPr/>
            <p:nvPr/>
          </p:nvSpPr>
          <p:spPr>
            <a:xfrm>
              <a:off x="4679093" y="4847640"/>
              <a:ext cx="3709258" cy="992983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89" name="Rectangle 21">
              <a:extLst>
                <a:ext uri="{FF2B5EF4-FFF2-40B4-BE49-F238E27FC236}">
                  <a16:creationId xmlns:a16="http://schemas.microsoft.com/office/drawing/2014/main" id="{0281FDB6-87EC-4F6B-8DD2-2C1EE247B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7489" y="4876950"/>
              <a:ext cx="3223669" cy="97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/>
                <a:t>Place 2 in the hundreds answer and show the regrouped thousand by writing 1 under               the thousands column.</a:t>
              </a:r>
            </a:p>
          </p:txBody>
        </p:sp>
      </p:grpSp>
      <p:sp>
        <p:nvSpPr>
          <p:cNvPr id="32779" name="TextBox 29">
            <a:extLst>
              <a:ext uri="{FF2B5EF4-FFF2-40B4-BE49-F238E27FC236}">
                <a16:creationId xmlns:a16="http://schemas.microsoft.com/office/drawing/2014/main" id="{A9763D0C-B1F1-4E72-AF8D-7C025FB547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3606800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32780" name="TextBox 4">
            <a:extLst>
              <a:ext uri="{FF2B5EF4-FFF2-40B4-BE49-F238E27FC236}">
                <a16:creationId xmlns:a16="http://schemas.microsoft.com/office/drawing/2014/main" id="{B7CC5E59-0880-4D01-8CCD-438067228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9788" y="4962525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2781" name="TextBox 4">
            <a:extLst>
              <a:ext uri="{FF2B5EF4-FFF2-40B4-BE49-F238E27FC236}">
                <a16:creationId xmlns:a16="http://schemas.microsoft.com/office/drawing/2014/main" id="{EC6BA209-248C-4259-A0CB-BA8C2C57F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2525" y="43640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782" name="TextBox 4">
            <a:extLst>
              <a:ext uri="{FF2B5EF4-FFF2-40B4-BE49-F238E27FC236}">
                <a16:creationId xmlns:a16="http://schemas.microsoft.com/office/drawing/2014/main" id="{6D6F32DC-3459-46CC-A496-0FDB89F444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43640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7" name="TextBox 4">
            <a:extLst>
              <a:ext uri="{FF2B5EF4-FFF2-40B4-BE49-F238E27FC236}">
                <a16:creationId xmlns:a16="http://schemas.microsoft.com/office/drawing/2014/main" id="{EA2A4ED6-1A04-4E85-A9DA-E3ED1EC85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425" y="435451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id="{DF5F0348-1262-4CBE-B962-A1EF02B4D6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2125" y="4953000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28" name="A">
            <a:extLst>
              <a:ext uri="{FF2B5EF4-FFF2-40B4-BE49-F238E27FC236}">
                <a16:creationId xmlns:a16="http://schemas.microsoft.com/office/drawing/2014/main" id="{42184642-BC3C-448E-8ECC-00E96EEC6502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119438"/>
            <a:ext cx="3709987" cy="841375"/>
            <a:chOff x="4679093" y="3087157"/>
            <a:chExt cx="3709258" cy="842292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4B66BD8-1237-4D04-9821-0AC1200812E0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87" name="Rectangle 15">
              <a:extLst>
                <a:ext uri="{FF2B5EF4-FFF2-40B4-BE49-F238E27FC236}">
                  <a16:creationId xmlns:a16="http://schemas.microsoft.com/office/drawing/2014/main" id="{3B473065-41D0-431D-B761-46D7379E65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7489" y="3188229"/>
              <a:ext cx="3307180" cy="6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/>
                <a:t>Regroup the 12 hundreds into 1 thousand and 2 hundreds.</a:t>
              </a:r>
              <a:endParaRPr lang="en-GB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>
            <a:extLst>
              <a:ext uri="{FF2B5EF4-FFF2-40B4-BE49-F238E27FC236}">
                <a16:creationId xmlns:a16="http://schemas.microsoft.com/office/drawing/2014/main" id="{57E9C825-528E-4B7D-98C7-2CC9D1CB9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128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can we add 2 three-digit numbers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using a written method?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E12E990-F56F-4923-8668-D472C7ACA081}"/>
              </a:ext>
            </a:extLst>
          </p:cNvPr>
          <p:cNvSpPr/>
          <p:nvPr/>
        </p:nvSpPr>
        <p:spPr>
          <a:xfrm>
            <a:off x="2478378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3796" name="Whole Class">
            <a:extLst>
              <a:ext uri="{FF2B5EF4-FFF2-40B4-BE49-F238E27FC236}">
                <a16:creationId xmlns:a16="http://schemas.microsoft.com/office/drawing/2014/main" id="{EEA143B4-E05D-4AA3-8086-33062CEC9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12">
            <a:extLst>
              <a:ext uri="{FF2B5EF4-FFF2-40B4-BE49-F238E27FC236}">
                <a16:creationId xmlns:a16="http://schemas.microsoft.com/office/drawing/2014/main" id="{E7B4AC80-8DD2-4A97-978D-B7B6E50881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2255838"/>
            <a:ext cx="365125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798" name="Group 10">
            <a:extLst>
              <a:ext uri="{FF2B5EF4-FFF2-40B4-BE49-F238E27FC236}">
                <a16:creationId xmlns:a16="http://schemas.microsoft.com/office/drawing/2014/main" id="{9851411F-8F5D-41E4-851E-E6254452771D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2868613"/>
            <a:ext cx="1871663" cy="2216150"/>
            <a:chOff x="755649" y="3379469"/>
            <a:chExt cx="1872222" cy="2216331"/>
          </a:xfrm>
        </p:grpSpPr>
        <p:sp>
          <p:nvSpPr>
            <p:cNvPr id="33821" name="TextBox 4">
              <a:extLst>
                <a:ext uri="{FF2B5EF4-FFF2-40B4-BE49-F238E27FC236}">
                  <a16:creationId xmlns:a16="http://schemas.microsoft.com/office/drawing/2014/main" id="{C82EC23E-EC7A-4AA9-8FE4-DA6B736A3D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7C23E3-4905-4148-8EE8-A90040FF61C8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228B3AA-27F0-4972-8A94-8FCE891E99EE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A">
            <a:extLst>
              <a:ext uri="{FF2B5EF4-FFF2-40B4-BE49-F238E27FC236}">
                <a16:creationId xmlns:a16="http://schemas.microsoft.com/office/drawing/2014/main" id="{9AF7CBBA-61F4-4601-A351-FC7D42E6A94C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255838"/>
            <a:ext cx="3709987" cy="841375"/>
            <a:chOff x="4679093" y="3087157"/>
            <a:chExt cx="3709258" cy="84229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A1F27BC-F68D-4670-94BF-4D62349870E9}"/>
                </a:ext>
              </a:extLst>
            </p:cNvPr>
            <p:cNvSpPr/>
            <p:nvPr/>
          </p:nvSpPr>
          <p:spPr>
            <a:xfrm>
              <a:off x="4679093" y="308715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20" name="Rectangle 15">
              <a:extLst>
                <a:ext uri="{FF2B5EF4-FFF2-40B4-BE49-F238E27FC236}">
                  <a16:creationId xmlns:a16="http://schemas.microsoft.com/office/drawing/2014/main" id="{BCB3BDFE-F264-4965-8E29-79B014746D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1873" y="3301926"/>
              <a:ext cx="3063057" cy="369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thousands together.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9B30E4B8-C8E8-4A45-AA6A-1D648801FB08}"/>
              </a:ext>
            </a:extLst>
          </p:cNvPr>
          <p:cNvGrpSpPr>
            <a:grpSpLocks/>
          </p:cNvGrpSpPr>
          <p:nvPr/>
        </p:nvGrpSpPr>
        <p:grpSpPr bwMode="auto">
          <a:xfrm>
            <a:off x="1695450" y="4411663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0A83DA7-E143-4B2C-9F42-C06B3369E9A3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C8CE8FE-5873-449B-B903-B407CBA19911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D">
            <a:extLst>
              <a:ext uri="{FF2B5EF4-FFF2-40B4-BE49-F238E27FC236}">
                <a16:creationId xmlns:a16="http://schemas.microsoft.com/office/drawing/2014/main" id="{B8EE0D39-A3A1-41B4-9468-B75370771BA3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248025"/>
            <a:ext cx="3709987" cy="842963"/>
            <a:chOff x="4679093" y="4042747"/>
            <a:chExt cx="3709258" cy="8422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295BB37-5BC6-4B11-9167-6DA18E667C67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16" name="Rectangle 19">
              <a:extLst>
                <a:ext uri="{FF2B5EF4-FFF2-40B4-BE49-F238E27FC236}">
                  <a16:creationId xmlns:a16="http://schemas.microsoft.com/office/drawing/2014/main" id="{29503257-2B82-434D-888C-F37E564CE4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292857"/>
              <a:ext cx="3254600" cy="369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1000 + 0 = 1000</a:t>
              </a:r>
            </a:p>
          </p:txBody>
        </p:sp>
      </p:grpSp>
      <p:grpSp>
        <p:nvGrpSpPr>
          <p:cNvPr id="22" name="E">
            <a:extLst>
              <a:ext uri="{FF2B5EF4-FFF2-40B4-BE49-F238E27FC236}">
                <a16:creationId xmlns:a16="http://schemas.microsoft.com/office/drawing/2014/main" id="{862E89B1-F8A9-4DA0-BDFC-34E85F85EA4B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4241800"/>
            <a:ext cx="3709987" cy="842963"/>
            <a:chOff x="4679093" y="4998337"/>
            <a:chExt cx="3709258" cy="84229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12E0F55-6344-47EF-83A2-75D46E166E60}"/>
                </a:ext>
              </a:extLst>
            </p:cNvPr>
            <p:cNvSpPr/>
            <p:nvPr/>
          </p:nvSpPr>
          <p:spPr>
            <a:xfrm>
              <a:off x="4679093" y="4998337"/>
              <a:ext cx="3709258" cy="84229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14" name="Rectangle 21">
              <a:extLst>
                <a:ext uri="{FF2B5EF4-FFF2-40B4-BE49-F238E27FC236}">
                  <a16:creationId xmlns:a16="http://schemas.microsoft.com/office/drawing/2014/main" id="{6D4A2EFA-E5C7-49EE-AD91-D83F1061EB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1894" y="5262641"/>
              <a:ext cx="3483646" cy="31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/>
                <a:t>Place 1 in the thousands answer.</a:t>
              </a:r>
            </a:p>
          </p:txBody>
        </p:sp>
      </p:grpSp>
      <p:sp>
        <p:nvSpPr>
          <p:cNvPr id="33803" name="TextBox 29">
            <a:extLst>
              <a:ext uri="{FF2B5EF4-FFF2-40B4-BE49-F238E27FC236}">
                <a16:creationId xmlns:a16="http://schemas.microsoft.com/office/drawing/2014/main" id="{6FA4B2A7-E791-4578-B088-3D6DF423D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3606800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33804" name="TextBox 4">
            <a:extLst>
              <a:ext uri="{FF2B5EF4-FFF2-40B4-BE49-F238E27FC236}">
                <a16:creationId xmlns:a16="http://schemas.microsoft.com/office/drawing/2014/main" id="{5177E1F1-2BAE-46D0-819F-15B4E071E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8038" y="4962525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3805" name="TextBox 4">
            <a:extLst>
              <a:ext uri="{FF2B5EF4-FFF2-40B4-BE49-F238E27FC236}">
                <a16:creationId xmlns:a16="http://schemas.microsoft.com/office/drawing/2014/main" id="{4145DC1F-CBB4-48D9-859F-3487EA2E65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2525" y="43640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806" name="TextBox 4">
            <a:extLst>
              <a:ext uri="{FF2B5EF4-FFF2-40B4-BE49-F238E27FC236}">
                <a16:creationId xmlns:a16="http://schemas.microsoft.com/office/drawing/2014/main" id="{3ABA160E-9EB8-46CF-8891-D3093191D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4364038"/>
            <a:ext cx="5064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807" name="TextBox 4">
            <a:extLst>
              <a:ext uri="{FF2B5EF4-FFF2-40B4-BE49-F238E27FC236}">
                <a16:creationId xmlns:a16="http://schemas.microsoft.com/office/drawing/2014/main" id="{F682F091-1E74-4947-AFAA-F680B413E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425" y="435451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808" name="TextBox 4">
            <a:extLst>
              <a:ext uri="{FF2B5EF4-FFF2-40B4-BE49-F238E27FC236}">
                <a16:creationId xmlns:a16="http://schemas.microsoft.com/office/drawing/2014/main" id="{80A6ACEB-04E2-4292-8610-BEA63E6BA6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2125" y="4953000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28" name="D">
            <a:extLst>
              <a:ext uri="{FF2B5EF4-FFF2-40B4-BE49-F238E27FC236}">
                <a16:creationId xmlns:a16="http://schemas.microsoft.com/office/drawing/2014/main" id="{C13C29BC-336A-48E0-896F-2892E4AB2FA0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35575"/>
            <a:ext cx="3709987" cy="842963"/>
            <a:chOff x="4679093" y="4042747"/>
            <a:chExt cx="3709258" cy="842292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2963750-D90C-4D7C-B897-AF67CB3940DF}"/>
                </a:ext>
              </a:extLst>
            </p:cNvPr>
            <p:cNvSpPr/>
            <p:nvPr/>
          </p:nvSpPr>
          <p:spPr>
            <a:xfrm>
              <a:off x="4679093" y="4042747"/>
              <a:ext cx="3709258" cy="842292"/>
            </a:xfrm>
            <a:prstGeom prst="rect">
              <a:avLst/>
            </a:prstGeom>
            <a:solidFill>
              <a:srgbClr val="FF60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12" name="Rectangle 19">
              <a:extLst>
                <a:ext uri="{FF2B5EF4-FFF2-40B4-BE49-F238E27FC236}">
                  <a16:creationId xmlns:a16="http://schemas.microsoft.com/office/drawing/2014/main" id="{46C72855-3A27-49BA-A870-B64E0D2DA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2091" y="4292857"/>
              <a:ext cx="3254600" cy="369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The answer is 1222</a:t>
              </a:r>
            </a:p>
          </p:txBody>
        </p:sp>
      </p:grpSp>
      <p:sp>
        <p:nvSpPr>
          <p:cNvPr id="32" name="TextBox 4">
            <a:extLst>
              <a:ext uri="{FF2B5EF4-FFF2-40B4-BE49-F238E27FC236}">
                <a16:creationId xmlns:a16="http://schemas.microsoft.com/office/drawing/2014/main" id="{FF10CE3D-758A-4D05-97FA-41EED703F1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3238" y="4356100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7CF7FBA-5B21-43D8-8A88-E2CD50B74CFD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4819" name="Whole Class">
            <a:extLst>
              <a:ext uri="{FF2B5EF4-FFF2-40B4-BE49-F238E27FC236}">
                <a16:creationId xmlns:a16="http://schemas.microsoft.com/office/drawing/2014/main" id="{42B8FDA8-F8F6-4D48-8542-9419C334D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12">
            <a:extLst>
              <a:ext uri="{FF2B5EF4-FFF2-40B4-BE49-F238E27FC236}">
                <a16:creationId xmlns:a16="http://schemas.microsoft.com/office/drawing/2014/main" id="{591297DC-DED2-4C7D-A142-6F4485847D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1" name="Group 10">
            <a:extLst>
              <a:ext uri="{FF2B5EF4-FFF2-40B4-BE49-F238E27FC236}">
                <a16:creationId xmlns:a16="http://schemas.microsoft.com/office/drawing/2014/main" id="{34A5E081-3514-4BD5-866C-AAE6889D221B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4852" name="TextBox 4">
              <a:extLst>
                <a:ext uri="{FF2B5EF4-FFF2-40B4-BE49-F238E27FC236}">
                  <a16:creationId xmlns:a16="http://schemas.microsoft.com/office/drawing/2014/main" id="{6B2FA070-FABD-4454-9962-D4CCBB8F94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702E662-8D13-4C30-BF0A-7C03EC58CFF7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4855888-9530-499C-BE50-B073064A3DF6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id="{291386AB-26B9-45B5-8365-DF55436F308F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F44B0B9-3888-47A9-89F3-B3AA082F0B91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ED71529-0820-45B7-92DB-408A79F94145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4823" name="TextBox 29">
            <a:extLst>
              <a:ext uri="{FF2B5EF4-FFF2-40B4-BE49-F238E27FC236}">
                <a16:creationId xmlns:a16="http://schemas.microsoft.com/office/drawing/2014/main" id="{2B2155E8-0D47-455C-8EFF-3234D8E37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34824" name="Picture 2">
            <a:extLst>
              <a:ext uri="{FF2B5EF4-FFF2-40B4-BE49-F238E27FC236}">
                <a16:creationId xmlns:a16="http://schemas.microsoft.com/office/drawing/2014/main" id="{88F7E519-9D15-494D-A687-9F5CF37D1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A9C23601-2185-45B0-8785-A38DD60AF616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788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A6EAAA61-993B-49C0-BE13-40AF4D5C5471}"/>
                </a:ext>
              </a:extLst>
            </p:cNvPr>
            <p:cNvSpPr/>
            <p:nvPr/>
          </p:nvSpPr>
          <p:spPr>
            <a:xfrm>
              <a:off x="2891481" y="1625095"/>
              <a:ext cx="3377514" cy="1056788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4849" name="Rectangle 28">
              <a:extLst>
                <a:ext uri="{FF2B5EF4-FFF2-40B4-BE49-F238E27FC236}">
                  <a16:creationId xmlns:a16="http://schemas.microsoft.com/office/drawing/2014/main" id="{EE04E352-2FBE-418B-8DA6-291F00188B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4698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EEF007C-C1FE-4572-BADF-C16E4A6F4554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34827" name="A">
              <a:extLst>
                <a:ext uri="{FF2B5EF4-FFF2-40B4-BE49-F238E27FC236}">
                  <a16:creationId xmlns:a16="http://schemas.microsoft.com/office/drawing/2014/main" id="{E7E9441B-7F43-4BA4-93E1-72368BD849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9093" y="3087157"/>
              <a:chExt cx="3709258" cy="336599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0EA694C-990E-4CFA-9F5C-CFB33D081152}"/>
                  </a:ext>
                </a:extLst>
              </p:cNvPr>
              <p:cNvSpPr/>
              <p:nvPr/>
            </p:nvSpPr>
            <p:spPr>
              <a:xfrm>
                <a:off x="4679093" y="3087157"/>
                <a:ext cx="3709258" cy="336599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4847" name="Rectangle 15">
                <a:extLst>
                  <a:ext uri="{FF2B5EF4-FFF2-40B4-BE49-F238E27FC236}">
                    <a16:creationId xmlns:a16="http://schemas.microsoft.com/office/drawing/2014/main" id="{4B4F5EAE-45CA-4E53-81CD-7687081653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3262" y="3301926"/>
                <a:ext cx="2470063" cy="369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Add the ones together.</a:t>
                </a:r>
              </a:p>
            </p:txBody>
          </p:sp>
        </p:grpSp>
        <p:sp>
          <p:nvSpPr>
            <p:cNvPr id="34828" name="Rectangle 15">
              <a:extLst>
                <a:ext uri="{FF2B5EF4-FFF2-40B4-BE49-F238E27FC236}">
                  <a16:creationId xmlns:a16="http://schemas.microsoft.com/office/drawing/2014/main" id="{C8551207-AD8F-4C43-8E55-FCFAC49E55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4917" y="3656955"/>
              <a:ext cx="90601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4 + 8</a:t>
              </a:r>
            </a:p>
          </p:txBody>
        </p:sp>
        <p:grpSp>
          <p:nvGrpSpPr>
            <p:cNvPr id="34829" name="Group 4">
              <a:extLst>
                <a:ext uri="{FF2B5EF4-FFF2-40B4-BE49-F238E27FC236}">
                  <a16:creationId xmlns:a16="http://schemas.microsoft.com/office/drawing/2014/main" id="{257C805C-494C-4DCF-B4E9-5557B3E747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61748" y="4350198"/>
              <a:ext cx="1716576" cy="1594990"/>
              <a:chOff x="5661948" y="4370860"/>
              <a:chExt cx="1716576" cy="1594990"/>
            </a:xfrm>
          </p:grpSpPr>
          <p:sp>
            <p:nvSpPr>
              <p:cNvPr id="34830" name="Rectangle 15">
                <a:extLst>
                  <a:ext uri="{FF2B5EF4-FFF2-40B4-BE49-F238E27FC236}">
                    <a16:creationId xmlns:a16="http://schemas.microsoft.com/office/drawing/2014/main" id="{415E1EBC-F4BD-49C9-B2CE-0444400599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77876" y="4770468"/>
                <a:ext cx="42672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3200" b="1">
                    <a:solidFill>
                      <a:schemeClr val="tx1"/>
                    </a:solidFill>
                  </a:rPr>
                  <a:t>+</a:t>
                </a:r>
              </a:p>
            </p:txBody>
          </p:sp>
          <p:grpSp>
            <p:nvGrpSpPr>
              <p:cNvPr id="34831" name="Group 2">
                <a:extLst>
                  <a:ext uri="{FF2B5EF4-FFF2-40B4-BE49-F238E27FC236}">
                    <a16:creationId xmlns:a16="http://schemas.microsoft.com/office/drawing/2014/main" id="{50A5602D-1B8B-4B3D-B53C-9B178ED494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661948" y="4370861"/>
                <a:ext cx="350829" cy="1594989"/>
                <a:chOff x="5661948" y="4370861"/>
                <a:chExt cx="350829" cy="1594989"/>
              </a:xfrm>
            </p:grpSpPr>
            <p:pic>
              <p:nvPicPr>
                <p:cNvPr id="34842" name="Picture 42">
                  <a:extLst>
                    <a:ext uri="{FF2B5EF4-FFF2-40B4-BE49-F238E27FC236}">
                      <a16:creationId xmlns:a16="http://schemas.microsoft.com/office/drawing/2014/main" id="{2F018A0C-EAFD-4669-9D44-19E0B8F0A69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4370861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43" name="Picture 44">
                  <a:extLst>
                    <a:ext uri="{FF2B5EF4-FFF2-40B4-BE49-F238E27FC236}">
                      <a16:creationId xmlns:a16="http://schemas.microsoft.com/office/drawing/2014/main" id="{A4A37AE2-DFE5-46D8-BFD5-5E3AD93DC9E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4785960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44" name="Picture 45">
                  <a:extLst>
                    <a:ext uri="{FF2B5EF4-FFF2-40B4-BE49-F238E27FC236}">
                      <a16:creationId xmlns:a16="http://schemas.microsoft.com/office/drawing/2014/main" id="{D8A554B1-C91A-4317-8F19-62317A7F778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5201059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45" name="Picture 46">
                  <a:extLst>
                    <a:ext uri="{FF2B5EF4-FFF2-40B4-BE49-F238E27FC236}">
                      <a16:creationId xmlns:a16="http://schemas.microsoft.com/office/drawing/2014/main" id="{831B5F67-7397-4A17-8B0A-A89F759EE0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5616157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34832" name="Group 48">
                <a:extLst>
                  <a:ext uri="{FF2B5EF4-FFF2-40B4-BE49-F238E27FC236}">
                    <a16:creationId xmlns:a16="http://schemas.microsoft.com/office/drawing/2014/main" id="{8E973696-1025-420F-9AD8-4622A10530C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602806" y="4370861"/>
                <a:ext cx="350829" cy="1594989"/>
                <a:chOff x="5661948" y="4370861"/>
                <a:chExt cx="350829" cy="1594989"/>
              </a:xfrm>
            </p:grpSpPr>
            <p:pic>
              <p:nvPicPr>
                <p:cNvPr id="34838" name="Picture 49">
                  <a:extLst>
                    <a:ext uri="{FF2B5EF4-FFF2-40B4-BE49-F238E27FC236}">
                      <a16:creationId xmlns:a16="http://schemas.microsoft.com/office/drawing/2014/main" id="{9F38550C-FC01-4E56-8AD1-F8608CBFE8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4370861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39" name="Picture 50">
                  <a:extLst>
                    <a:ext uri="{FF2B5EF4-FFF2-40B4-BE49-F238E27FC236}">
                      <a16:creationId xmlns:a16="http://schemas.microsoft.com/office/drawing/2014/main" id="{E67741FE-50EB-45B9-BE9E-D1EB58975B9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4785960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40" name="Picture 51">
                  <a:extLst>
                    <a:ext uri="{FF2B5EF4-FFF2-40B4-BE49-F238E27FC236}">
                      <a16:creationId xmlns:a16="http://schemas.microsoft.com/office/drawing/2014/main" id="{0CF05869-2273-4581-B805-B13FCD5175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5201059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41" name="Picture 52">
                  <a:extLst>
                    <a:ext uri="{FF2B5EF4-FFF2-40B4-BE49-F238E27FC236}">
                      <a16:creationId xmlns:a16="http://schemas.microsoft.com/office/drawing/2014/main" id="{EEB5CD7E-6840-480E-A40C-AF659C0BF7B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5616157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34833" name="Group 53">
                <a:extLst>
                  <a:ext uri="{FF2B5EF4-FFF2-40B4-BE49-F238E27FC236}">
                    <a16:creationId xmlns:a16="http://schemas.microsoft.com/office/drawing/2014/main" id="{EF3A5CB6-1767-4864-83B4-7300B8D016E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3473" y="4370860"/>
                <a:ext cx="355051" cy="1594989"/>
                <a:chOff x="5661948" y="4391522"/>
                <a:chExt cx="355051" cy="1594989"/>
              </a:xfrm>
            </p:grpSpPr>
            <p:pic>
              <p:nvPicPr>
                <p:cNvPr id="34834" name="Picture 54">
                  <a:extLst>
                    <a:ext uri="{FF2B5EF4-FFF2-40B4-BE49-F238E27FC236}">
                      <a16:creationId xmlns:a16="http://schemas.microsoft.com/office/drawing/2014/main" id="{03F48237-04F3-4A62-8177-A2CCD81B8DD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4391522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35" name="Picture 55">
                  <a:extLst>
                    <a:ext uri="{FF2B5EF4-FFF2-40B4-BE49-F238E27FC236}">
                      <a16:creationId xmlns:a16="http://schemas.microsoft.com/office/drawing/2014/main" id="{ECB20841-4856-4373-A1CA-F1963CA7FFA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6170" y="4806620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36" name="Picture 56">
                  <a:extLst>
                    <a:ext uri="{FF2B5EF4-FFF2-40B4-BE49-F238E27FC236}">
                      <a16:creationId xmlns:a16="http://schemas.microsoft.com/office/drawing/2014/main" id="{F2A4AB16-97B9-4808-9D77-F146882A709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5216195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37" name="Picture 57">
                  <a:extLst>
                    <a:ext uri="{FF2B5EF4-FFF2-40B4-BE49-F238E27FC236}">
                      <a16:creationId xmlns:a16="http://schemas.microsoft.com/office/drawing/2014/main" id="{234B59EB-C206-4A38-BDEF-450DD14538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61948" y="5636818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B0AB1F-DC1B-48A3-AC9E-2EEF070B6063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5843" name="Whole Class">
            <a:extLst>
              <a:ext uri="{FF2B5EF4-FFF2-40B4-BE49-F238E27FC236}">
                <a16:creationId xmlns:a16="http://schemas.microsoft.com/office/drawing/2014/main" id="{05B06C19-7943-47CC-9DE5-747058ECA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12">
            <a:extLst>
              <a:ext uri="{FF2B5EF4-FFF2-40B4-BE49-F238E27FC236}">
                <a16:creationId xmlns:a16="http://schemas.microsoft.com/office/drawing/2014/main" id="{C9A122FC-FF70-4E39-B85D-7B07111284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5" name="Group 10">
            <a:extLst>
              <a:ext uri="{FF2B5EF4-FFF2-40B4-BE49-F238E27FC236}">
                <a16:creationId xmlns:a16="http://schemas.microsoft.com/office/drawing/2014/main" id="{1EEC6479-123D-4776-96B1-631165CB8966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5862" name="TextBox 4">
              <a:extLst>
                <a:ext uri="{FF2B5EF4-FFF2-40B4-BE49-F238E27FC236}">
                  <a16:creationId xmlns:a16="http://schemas.microsoft.com/office/drawing/2014/main" id="{F6148F63-A367-4381-B8DD-CFE9D0EBBD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417B0D2-240F-463A-B34E-A0E6D06DFDE5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3ECD915-E70E-4A81-8A24-F25D02BBE4DB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846" name="C">
            <a:extLst>
              <a:ext uri="{FF2B5EF4-FFF2-40B4-BE49-F238E27FC236}">
                <a16:creationId xmlns:a16="http://schemas.microsoft.com/office/drawing/2014/main" id="{3930C9D6-8164-4D06-9A95-B9C58356BFBC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1F34240-600D-4681-817E-F942F00A30B9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B49C577-B154-499E-B328-7034F1B1BBBF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5847" name="TextBox 29">
            <a:extLst>
              <a:ext uri="{FF2B5EF4-FFF2-40B4-BE49-F238E27FC236}">
                <a16:creationId xmlns:a16="http://schemas.microsoft.com/office/drawing/2014/main" id="{8E8DB99E-9E1E-4071-A090-07444549B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35848" name="Picture 2">
            <a:extLst>
              <a:ext uri="{FF2B5EF4-FFF2-40B4-BE49-F238E27FC236}">
                <a16:creationId xmlns:a16="http://schemas.microsoft.com/office/drawing/2014/main" id="{21A2AE01-C0BB-4024-BB7D-55234D57A8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9" name="Group 25">
            <a:extLst>
              <a:ext uri="{FF2B5EF4-FFF2-40B4-BE49-F238E27FC236}">
                <a16:creationId xmlns:a16="http://schemas.microsoft.com/office/drawing/2014/main" id="{642967CD-0A50-47B7-BAA6-1C9C48821C05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35CEE9EA-FF56-48EC-99FB-4FE96D6420AE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859" name="Rectangle 28">
              <a:extLst>
                <a:ext uri="{FF2B5EF4-FFF2-40B4-BE49-F238E27FC236}">
                  <a16:creationId xmlns:a16="http://schemas.microsoft.com/office/drawing/2014/main" id="{D27D8900-4D2F-4030-80DE-0271247654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677527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74EA77E-3590-441A-9C3E-50D5C9445DE9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31096C9-1819-4C1A-AB0E-51491D7396BD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852" name="Rectangle 15">
              <a:extLst>
                <a:ext uri="{FF2B5EF4-FFF2-40B4-BE49-F238E27FC236}">
                  <a16:creationId xmlns:a16="http://schemas.microsoft.com/office/drawing/2014/main" id="{923237DE-2DB9-44BF-8984-0F826FCB85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15715" y="3227022"/>
              <a:ext cx="243528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4 + 8 = 12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1 ten and 2 ones</a:t>
              </a:r>
            </a:p>
          </p:txBody>
        </p:sp>
        <p:grpSp>
          <p:nvGrpSpPr>
            <p:cNvPr id="35853" name="Group 3">
              <a:extLst>
                <a:ext uri="{FF2B5EF4-FFF2-40B4-BE49-F238E27FC236}">
                  <a16:creationId xmlns:a16="http://schemas.microsoft.com/office/drawing/2014/main" id="{48A2A9E2-F89F-4C2E-8D15-7C7E6BC734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99575" y="4170505"/>
              <a:ext cx="737487" cy="2073145"/>
              <a:chOff x="6067514" y="4156075"/>
              <a:chExt cx="737487" cy="2073145"/>
            </a:xfrm>
          </p:grpSpPr>
          <p:grpSp>
            <p:nvGrpSpPr>
              <p:cNvPr id="35854" name="Group 48">
                <a:extLst>
                  <a:ext uri="{FF2B5EF4-FFF2-40B4-BE49-F238E27FC236}">
                    <a16:creationId xmlns:a16="http://schemas.microsoft.com/office/drawing/2014/main" id="{D0293CB1-96B9-4CC6-9E66-BBDD46E980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54172" y="4674823"/>
                <a:ext cx="350829" cy="764792"/>
                <a:chOff x="5422739" y="4353185"/>
                <a:chExt cx="350829" cy="764792"/>
              </a:xfrm>
            </p:grpSpPr>
            <p:pic>
              <p:nvPicPr>
                <p:cNvPr id="35856" name="Picture 49">
                  <a:extLst>
                    <a:ext uri="{FF2B5EF4-FFF2-40B4-BE49-F238E27FC236}">
                      <a16:creationId xmlns:a16="http://schemas.microsoft.com/office/drawing/2014/main" id="{51625C29-E291-4789-88EA-22998079C80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2739" y="4353185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5857" name="Picture 50">
                  <a:extLst>
                    <a:ext uri="{FF2B5EF4-FFF2-40B4-BE49-F238E27FC236}">
                      <a16:creationId xmlns:a16="http://schemas.microsoft.com/office/drawing/2014/main" id="{C1FD80EB-B128-47E9-9A25-3CF1B50D13D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2739" y="4768284"/>
                  <a:ext cx="350829" cy="3496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35855" name="Picture 1">
                <a:extLst>
                  <a:ext uri="{FF2B5EF4-FFF2-40B4-BE49-F238E27FC236}">
                    <a16:creationId xmlns:a16="http://schemas.microsoft.com/office/drawing/2014/main" id="{6D3DE70B-27AB-460C-AC77-581F3B0746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67514" y="4156075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F481273-B896-49D7-A3AB-8242F27AB346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6867" name="Whole Class">
            <a:extLst>
              <a:ext uri="{FF2B5EF4-FFF2-40B4-BE49-F238E27FC236}">
                <a16:creationId xmlns:a16="http://schemas.microsoft.com/office/drawing/2014/main" id="{48C00251-3A13-4A71-81A5-84E066316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12">
            <a:extLst>
              <a:ext uri="{FF2B5EF4-FFF2-40B4-BE49-F238E27FC236}">
                <a16:creationId xmlns:a16="http://schemas.microsoft.com/office/drawing/2014/main" id="{C1BD2CA7-4793-4407-B3FA-04727065B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69" name="Group 10">
            <a:extLst>
              <a:ext uri="{FF2B5EF4-FFF2-40B4-BE49-F238E27FC236}">
                <a16:creationId xmlns:a16="http://schemas.microsoft.com/office/drawing/2014/main" id="{FA0CB275-0364-436E-AB1C-0C70106DAFD3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6884" name="TextBox 4">
              <a:extLst>
                <a:ext uri="{FF2B5EF4-FFF2-40B4-BE49-F238E27FC236}">
                  <a16:creationId xmlns:a16="http://schemas.microsoft.com/office/drawing/2014/main" id="{8D716EB4-9423-4522-8AE9-C9F4FA1AC0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0112999-8E99-4223-AB9B-A734CFBFBE4D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52BFC41-857A-40C5-A3EB-4DBDC37F7AE9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870" name="C">
            <a:extLst>
              <a:ext uri="{FF2B5EF4-FFF2-40B4-BE49-F238E27FC236}">
                <a16:creationId xmlns:a16="http://schemas.microsoft.com/office/drawing/2014/main" id="{68BDE902-7567-44C1-9177-4414D6923045}"/>
              </a:ext>
            </a:extLst>
          </p:cNvPr>
          <p:cNvGrpSpPr>
            <a:grpSpLocks/>
          </p:cNvGrpSpPr>
          <p:nvPr/>
        </p:nvGrpSpPr>
        <p:grpSpPr bwMode="auto">
          <a:xfrm>
            <a:off x="2792413" y="3525838"/>
            <a:ext cx="476250" cy="1338262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9F03786-485C-488F-AE5A-B917444A7CE0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D2578BE-CCE0-44A3-8629-DC179B2A0BBD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6871" name="TextBox 29">
            <a:extLst>
              <a:ext uri="{FF2B5EF4-FFF2-40B4-BE49-F238E27FC236}">
                <a16:creationId xmlns:a16="http://schemas.microsoft.com/office/drawing/2014/main" id="{A127E8F8-5F6D-487A-B618-5A057BFDC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36872" name="Picture 2">
            <a:extLst>
              <a:ext uri="{FF2B5EF4-FFF2-40B4-BE49-F238E27FC236}">
                <a16:creationId xmlns:a16="http://schemas.microsoft.com/office/drawing/2014/main" id="{D69FE22A-305F-4EAB-8B42-CB20C7504C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73" name="Group 25">
            <a:extLst>
              <a:ext uri="{FF2B5EF4-FFF2-40B4-BE49-F238E27FC236}">
                <a16:creationId xmlns:a16="http://schemas.microsoft.com/office/drawing/2014/main" id="{880C7304-5585-4431-AF72-F695A299D1EF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69975"/>
            <a:chOff x="2891481" y="1625095"/>
            <a:chExt cx="3377514" cy="1071629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1CA3FE1C-84E2-479F-8CEB-9B42C93D1107}"/>
                </a:ext>
              </a:extLst>
            </p:cNvPr>
            <p:cNvSpPr/>
            <p:nvPr/>
          </p:nvSpPr>
          <p:spPr>
            <a:xfrm>
              <a:off x="2891481" y="1625095"/>
              <a:ext cx="3377514" cy="1057320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881" name="Rectangle 28">
              <a:extLst>
                <a:ext uri="{FF2B5EF4-FFF2-40B4-BE49-F238E27FC236}">
                  <a16:creationId xmlns:a16="http://schemas.microsoft.com/office/drawing/2014/main" id="{2C41757F-300C-4FB1-9B2D-361C13841A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19539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8" name="TextBox 4">
            <a:extLst>
              <a:ext uri="{FF2B5EF4-FFF2-40B4-BE49-F238E27FC236}">
                <a16:creationId xmlns:a16="http://schemas.microsoft.com/office/drawing/2014/main" id="{80B33E71-858E-453F-AADD-16758020C2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9" name="TextBox 4">
            <a:extLst>
              <a:ext uri="{FF2B5EF4-FFF2-40B4-BE49-F238E27FC236}">
                <a16:creationId xmlns:a16="http://schemas.microsoft.com/office/drawing/2014/main" id="{9CC7F0C1-E681-4FDD-813E-3500FE91E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7EF3778-A4AC-4D10-80BC-FA0FC301DCA0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E92F762-D283-4347-A754-C264185A3803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878" name="Rectangle 21">
              <a:extLst>
                <a:ext uri="{FF2B5EF4-FFF2-40B4-BE49-F238E27FC236}">
                  <a16:creationId xmlns:a16="http://schemas.microsoft.com/office/drawing/2014/main" id="{BA3F34BE-356E-46D1-9F6F-C3FB0365F5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759" y="3226991"/>
              <a:ext cx="348433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/>
                <a:t>Place 2 in the ones answer and 1 under the tens column.</a:t>
              </a:r>
              <a:endParaRPr lang="en-GB" altLang="en-US" sz="1700">
                <a:solidFill>
                  <a:schemeClr val="tx1"/>
                </a:solidFill>
              </a:endParaRPr>
            </a:p>
          </p:txBody>
        </p:sp>
        <p:pic>
          <p:nvPicPr>
            <p:cNvPr id="36879" name="Picture 30">
              <a:extLst>
                <a:ext uri="{FF2B5EF4-FFF2-40B4-BE49-F238E27FC236}">
                  <a16:creationId xmlns:a16="http://schemas.microsoft.com/office/drawing/2014/main" id="{8E0E42B4-21E8-4C9C-812D-141CEF7B3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291119" y="3951879"/>
              <a:ext cx="2189181" cy="245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43604F6-1390-4BCF-88D0-3D0F4550CBBA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7891" name="Whole Class">
            <a:extLst>
              <a:ext uri="{FF2B5EF4-FFF2-40B4-BE49-F238E27FC236}">
                <a16:creationId xmlns:a16="http://schemas.microsoft.com/office/drawing/2014/main" id="{B54B6FDD-088F-433F-B279-8088E7E21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12">
            <a:extLst>
              <a:ext uri="{FF2B5EF4-FFF2-40B4-BE49-F238E27FC236}">
                <a16:creationId xmlns:a16="http://schemas.microsoft.com/office/drawing/2014/main" id="{36A7A4D0-9927-4D8E-BD93-26120F0C01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893" name="Group 10">
            <a:extLst>
              <a:ext uri="{FF2B5EF4-FFF2-40B4-BE49-F238E27FC236}">
                <a16:creationId xmlns:a16="http://schemas.microsoft.com/office/drawing/2014/main" id="{B3FC7782-19BD-4F35-B70B-C2EB81A21985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7922" name="TextBox 4">
              <a:extLst>
                <a:ext uri="{FF2B5EF4-FFF2-40B4-BE49-F238E27FC236}">
                  <a16:creationId xmlns:a16="http://schemas.microsoft.com/office/drawing/2014/main" id="{1D674864-27EB-4920-AED9-D587EA1A1B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51A0819-2DC4-4DEE-95A3-929D2F3E50E2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A7530DE-8724-43D0-A56B-0D5FD7BBC109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894" name="C">
            <a:extLst>
              <a:ext uri="{FF2B5EF4-FFF2-40B4-BE49-F238E27FC236}">
                <a16:creationId xmlns:a16="http://schemas.microsoft.com/office/drawing/2014/main" id="{6FD5D288-EDEC-4524-80BB-2C11763B6690}"/>
              </a:ext>
            </a:extLst>
          </p:cNvPr>
          <p:cNvGrpSpPr>
            <a:grpSpLocks/>
          </p:cNvGrpSpPr>
          <p:nvPr/>
        </p:nvGrpSpPr>
        <p:grpSpPr bwMode="auto">
          <a:xfrm>
            <a:off x="2433638" y="3533775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4400F60-B215-470A-92DA-B04B60B56788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F66508-7D5C-430C-AD86-262BC73C91FF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7895" name="TextBox 29">
            <a:extLst>
              <a:ext uri="{FF2B5EF4-FFF2-40B4-BE49-F238E27FC236}">
                <a16:creationId xmlns:a16="http://schemas.microsoft.com/office/drawing/2014/main" id="{AD526AED-AAB4-4E58-8713-5AF6C3188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37896" name="Picture 2">
            <a:extLst>
              <a:ext uri="{FF2B5EF4-FFF2-40B4-BE49-F238E27FC236}">
                <a16:creationId xmlns:a16="http://schemas.microsoft.com/office/drawing/2014/main" id="{64AF8CD0-A224-41A3-96EB-04BF0A5E0C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897" name="Group 25">
            <a:extLst>
              <a:ext uri="{FF2B5EF4-FFF2-40B4-BE49-F238E27FC236}">
                <a16:creationId xmlns:a16="http://schemas.microsoft.com/office/drawing/2014/main" id="{D843ABEC-4FF1-405B-9AAE-42D26FA49DCE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8863"/>
            <a:chOff x="2891481" y="1625095"/>
            <a:chExt cx="3377514" cy="1059412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856E0F4D-016E-4B84-828A-A24DDB8A2981}"/>
                </a:ext>
              </a:extLst>
            </p:cNvPr>
            <p:cNvSpPr/>
            <p:nvPr/>
          </p:nvSpPr>
          <p:spPr>
            <a:xfrm>
              <a:off x="2891481" y="1625095"/>
              <a:ext cx="3377514" cy="1056235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919" name="Rectangle 28">
              <a:extLst>
                <a:ext uri="{FF2B5EF4-FFF2-40B4-BE49-F238E27FC236}">
                  <a16:creationId xmlns:a16="http://schemas.microsoft.com/office/drawing/2014/main" id="{791B892F-BF0B-44BB-9250-D9C4FE0DBB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7322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28" name="TextBox 4">
            <a:extLst>
              <a:ext uri="{FF2B5EF4-FFF2-40B4-BE49-F238E27FC236}">
                <a16:creationId xmlns:a16="http://schemas.microsoft.com/office/drawing/2014/main" id="{4149DFB3-6F6E-4CA9-B600-7A450B3BF9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9" name="TextBox 4">
            <a:extLst>
              <a:ext uri="{FF2B5EF4-FFF2-40B4-BE49-F238E27FC236}">
                <a16:creationId xmlns:a16="http://schemas.microsoft.com/office/drawing/2014/main" id="{6B6C2318-B2E4-479E-A0CF-39DF72526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D0C51A9-BD42-45DA-BFA2-43869BA5F9FE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2780F28-8827-4C44-B41C-4C9F6181E1D2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917" name="Rectangle 21">
              <a:extLst>
                <a:ext uri="{FF2B5EF4-FFF2-40B4-BE49-F238E27FC236}">
                  <a16:creationId xmlns:a16="http://schemas.microsoft.com/office/drawing/2014/main" id="{12376F06-CA1F-4A89-9EAC-B8A28B331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759" y="3226991"/>
              <a:ext cx="3484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tens together.</a:t>
              </a:r>
            </a:p>
          </p:txBody>
        </p:sp>
      </p:grpSp>
      <p:grpSp>
        <p:nvGrpSpPr>
          <p:cNvPr id="37901" name="Group 3">
            <a:extLst>
              <a:ext uri="{FF2B5EF4-FFF2-40B4-BE49-F238E27FC236}">
                <a16:creationId xmlns:a16="http://schemas.microsoft.com/office/drawing/2014/main" id="{DB0DEC34-6BA5-4B8E-B285-292AEF0052A1}"/>
              </a:ext>
            </a:extLst>
          </p:cNvPr>
          <p:cNvGrpSpPr>
            <a:grpSpLocks/>
          </p:cNvGrpSpPr>
          <p:nvPr/>
        </p:nvGrpSpPr>
        <p:grpSpPr bwMode="auto">
          <a:xfrm>
            <a:off x="4927600" y="3960813"/>
            <a:ext cx="3211513" cy="1600200"/>
            <a:chOff x="4889380" y="3950846"/>
            <a:chExt cx="3210045" cy="1600203"/>
          </a:xfrm>
        </p:grpSpPr>
        <p:grpSp>
          <p:nvGrpSpPr>
            <p:cNvPr id="37902" name="Group 1">
              <a:extLst>
                <a:ext uri="{FF2B5EF4-FFF2-40B4-BE49-F238E27FC236}">
                  <a16:creationId xmlns:a16="http://schemas.microsoft.com/office/drawing/2014/main" id="{5AA51249-E1D4-4F52-B530-67AF370983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89380" y="3950846"/>
              <a:ext cx="1743195" cy="1589601"/>
              <a:chOff x="4889380" y="3950846"/>
              <a:chExt cx="2273461" cy="2073145"/>
            </a:xfrm>
          </p:grpSpPr>
          <p:pic>
            <p:nvPicPr>
              <p:cNvPr id="37909" name="Picture 45">
                <a:extLst>
                  <a:ext uri="{FF2B5EF4-FFF2-40B4-BE49-F238E27FC236}">
                    <a16:creationId xmlns:a16="http://schemas.microsoft.com/office/drawing/2014/main" id="{92E3E903-7F5E-4F46-B6CB-E32394053D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9380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10" name="Picture 46">
                <a:extLst>
                  <a:ext uri="{FF2B5EF4-FFF2-40B4-BE49-F238E27FC236}">
                    <a16:creationId xmlns:a16="http://schemas.microsoft.com/office/drawing/2014/main" id="{D2186450-CE04-4028-AD49-87844AB239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03613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11" name="Picture 47">
                <a:extLst>
                  <a:ext uri="{FF2B5EF4-FFF2-40B4-BE49-F238E27FC236}">
                    <a16:creationId xmlns:a16="http://schemas.microsoft.com/office/drawing/2014/main" id="{A4E946CA-8C5F-48A9-82D2-5C767883E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30851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12" name="Picture 48">
                <a:extLst>
                  <a:ext uri="{FF2B5EF4-FFF2-40B4-BE49-F238E27FC236}">
                    <a16:creationId xmlns:a16="http://schemas.microsoft.com/office/drawing/2014/main" id="{9B35A252-4F7A-49A3-90E9-1EA4692E5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58273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13" name="Picture 49">
                <a:extLst>
                  <a:ext uri="{FF2B5EF4-FFF2-40B4-BE49-F238E27FC236}">
                    <a16:creationId xmlns:a16="http://schemas.microsoft.com/office/drawing/2014/main" id="{8597E290-E819-4B28-863D-C095D71C8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86261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14" name="Picture 50">
                <a:extLst>
                  <a:ext uri="{FF2B5EF4-FFF2-40B4-BE49-F238E27FC236}">
                    <a16:creationId xmlns:a16="http://schemas.microsoft.com/office/drawing/2014/main" id="{CAE6677F-1E35-4BD0-89BB-EC2189A32B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33356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15" name="Picture 51">
                <a:extLst>
                  <a:ext uri="{FF2B5EF4-FFF2-40B4-BE49-F238E27FC236}">
                    <a16:creationId xmlns:a16="http://schemas.microsoft.com/office/drawing/2014/main" id="{2CB63BD5-B345-4AA9-90BB-D473491C2E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80451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7903" name="Group 52">
              <a:extLst>
                <a:ext uri="{FF2B5EF4-FFF2-40B4-BE49-F238E27FC236}">
                  <a16:creationId xmlns:a16="http://schemas.microsoft.com/office/drawing/2014/main" id="{F8C29A61-72F0-49EE-8198-210EC88334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39993" y="3961448"/>
              <a:ext cx="959432" cy="1589601"/>
              <a:chOff x="4889380" y="3950846"/>
              <a:chExt cx="1251283" cy="2073145"/>
            </a:xfrm>
          </p:grpSpPr>
          <p:pic>
            <p:nvPicPr>
              <p:cNvPr id="37905" name="Picture 53">
                <a:extLst>
                  <a:ext uri="{FF2B5EF4-FFF2-40B4-BE49-F238E27FC236}">
                    <a16:creationId xmlns:a16="http://schemas.microsoft.com/office/drawing/2014/main" id="{38172BE0-47A1-45EC-8D2A-BDB77DE7DA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9380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6" name="Picture 54">
                <a:extLst>
                  <a:ext uri="{FF2B5EF4-FFF2-40B4-BE49-F238E27FC236}">
                    <a16:creationId xmlns:a16="http://schemas.microsoft.com/office/drawing/2014/main" id="{D99A437B-A10D-4173-93AE-D311D5FB98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03613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7" name="Picture 55">
                <a:extLst>
                  <a:ext uri="{FF2B5EF4-FFF2-40B4-BE49-F238E27FC236}">
                    <a16:creationId xmlns:a16="http://schemas.microsoft.com/office/drawing/2014/main" id="{61199D0B-90A3-4D6E-BB23-1A724B133F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30851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8" name="Picture 56">
                <a:extLst>
                  <a:ext uri="{FF2B5EF4-FFF2-40B4-BE49-F238E27FC236}">
                    <a16:creationId xmlns:a16="http://schemas.microsoft.com/office/drawing/2014/main" id="{B912DA7E-F02D-4BCD-A0EE-02C3D25F04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58273" y="3950846"/>
                <a:ext cx="282390" cy="2073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7904" name="Rectangle 15">
              <a:extLst>
                <a:ext uri="{FF2B5EF4-FFF2-40B4-BE49-F238E27FC236}">
                  <a16:creationId xmlns:a16="http://schemas.microsoft.com/office/drawing/2014/main" id="{07CA1D17-BD9C-4F9C-8EC7-5B4B79C845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56991" y="4402645"/>
              <a:ext cx="42672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 b="1">
                  <a:solidFill>
                    <a:schemeClr val="tx1"/>
                  </a:solidFill>
                </a:rPr>
                <a:t>+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576F2-AAF1-4B99-A6EC-1D277AC09A61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8915" name="Whole Class">
            <a:extLst>
              <a:ext uri="{FF2B5EF4-FFF2-40B4-BE49-F238E27FC236}">
                <a16:creationId xmlns:a16="http://schemas.microsoft.com/office/drawing/2014/main" id="{E22811CF-DEED-4EA2-9E5E-67EB18846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12">
            <a:extLst>
              <a:ext uri="{FF2B5EF4-FFF2-40B4-BE49-F238E27FC236}">
                <a16:creationId xmlns:a16="http://schemas.microsoft.com/office/drawing/2014/main" id="{63B691C3-5F05-48B1-84B7-5BB2A3EEB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917" name="Group 10">
            <a:extLst>
              <a:ext uri="{FF2B5EF4-FFF2-40B4-BE49-F238E27FC236}">
                <a16:creationId xmlns:a16="http://schemas.microsoft.com/office/drawing/2014/main" id="{9B02EA8F-8374-4E0A-939B-20CC2212BCF6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8936" name="TextBox 4">
              <a:extLst>
                <a:ext uri="{FF2B5EF4-FFF2-40B4-BE49-F238E27FC236}">
                  <a16:creationId xmlns:a16="http://schemas.microsoft.com/office/drawing/2014/main" id="{3C9C2BDD-8994-4DA8-A6B0-999942A28B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89A758F-230D-4CE8-9BD2-11D6691AA440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E800BF4-70D7-4964-A3A7-5E013D34A0E7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918" name="C">
            <a:extLst>
              <a:ext uri="{FF2B5EF4-FFF2-40B4-BE49-F238E27FC236}">
                <a16:creationId xmlns:a16="http://schemas.microsoft.com/office/drawing/2014/main" id="{985759B4-1743-4EA5-ABED-588044C45343}"/>
              </a:ext>
            </a:extLst>
          </p:cNvPr>
          <p:cNvGrpSpPr>
            <a:grpSpLocks/>
          </p:cNvGrpSpPr>
          <p:nvPr/>
        </p:nvGrpSpPr>
        <p:grpSpPr bwMode="auto">
          <a:xfrm>
            <a:off x="2433638" y="3533775"/>
            <a:ext cx="476250" cy="1338263"/>
            <a:chOff x="2613000" y="3545905"/>
            <a:chExt cx="476189" cy="1338145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2AB75B-BD4F-450A-A3B2-1250E688422C}"/>
                </a:ext>
              </a:extLst>
            </p:cNvPr>
            <p:cNvSpPr/>
            <p:nvPr/>
          </p:nvSpPr>
          <p:spPr>
            <a:xfrm>
              <a:off x="2614587" y="3545905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0C01FC-6039-46C1-BE33-88D62FC84AD1}"/>
                </a:ext>
              </a:extLst>
            </p:cNvPr>
            <p:cNvSpPr/>
            <p:nvPr/>
          </p:nvSpPr>
          <p:spPr>
            <a:xfrm>
              <a:off x="2613000" y="4250693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8919" name="TextBox 29">
            <a:extLst>
              <a:ext uri="{FF2B5EF4-FFF2-40B4-BE49-F238E27FC236}">
                <a16:creationId xmlns:a16="http://schemas.microsoft.com/office/drawing/2014/main" id="{26FE7FA1-0E27-4C97-B6BC-2587894AF7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38920" name="Picture 2">
            <a:extLst>
              <a:ext uri="{FF2B5EF4-FFF2-40B4-BE49-F238E27FC236}">
                <a16:creationId xmlns:a16="http://schemas.microsoft.com/office/drawing/2014/main" id="{8C3510F1-334A-4A50-B0B8-03422C68B9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921" name="Group 25">
            <a:extLst>
              <a:ext uri="{FF2B5EF4-FFF2-40B4-BE49-F238E27FC236}">
                <a16:creationId xmlns:a16="http://schemas.microsoft.com/office/drawing/2014/main" id="{DDD54CC9-4125-4620-ADE8-BE9081E60A7E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DF3C3BF5-64E5-430D-8A73-FDFDCC937741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933" name="Rectangle 28">
              <a:extLst>
                <a:ext uri="{FF2B5EF4-FFF2-40B4-BE49-F238E27FC236}">
                  <a16:creationId xmlns:a16="http://schemas.microsoft.com/office/drawing/2014/main" id="{9E493F81-F83A-4A89-AAE4-0987E1F02D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2857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38922" name="TextBox 4">
            <a:extLst>
              <a:ext uri="{FF2B5EF4-FFF2-40B4-BE49-F238E27FC236}">
                <a16:creationId xmlns:a16="http://schemas.microsoft.com/office/drawing/2014/main" id="{2E4BF352-48F3-4A0F-885F-4BB8F148E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8923" name="TextBox 4">
            <a:extLst>
              <a:ext uri="{FF2B5EF4-FFF2-40B4-BE49-F238E27FC236}">
                <a16:creationId xmlns:a16="http://schemas.microsoft.com/office/drawing/2014/main" id="{682F87B6-BFA8-4887-8040-E39DE40BA4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696550E-9D3F-4D74-954F-B4733B40E29A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58E4735-064C-486A-859C-BC4C90AB9C26}"/>
                </a:ext>
              </a:extLst>
            </p:cNvPr>
            <p:cNvSpPr/>
            <p:nvPr/>
          </p:nvSpPr>
          <p:spPr bwMode="auto">
            <a:xfrm>
              <a:off x="4678363" y="3046413"/>
              <a:ext cx="3709987" cy="336232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931" name="Rectangle 21">
              <a:extLst>
                <a:ext uri="{FF2B5EF4-FFF2-40B4-BE49-F238E27FC236}">
                  <a16:creationId xmlns:a16="http://schemas.microsoft.com/office/drawing/2014/main" id="{41344E29-7F62-4966-85E6-068C15824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8375" y="3192529"/>
              <a:ext cx="3484331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70 + 40 + 10 = 120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1 hundred + 2 tens</a:t>
              </a:r>
            </a:p>
          </p:txBody>
        </p:sp>
      </p:grpSp>
      <p:grpSp>
        <p:nvGrpSpPr>
          <p:cNvPr id="38925" name="Group 6">
            <a:extLst>
              <a:ext uri="{FF2B5EF4-FFF2-40B4-BE49-F238E27FC236}">
                <a16:creationId xmlns:a16="http://schemas.microsoft.com/office/drawing/2014/main" id="{278441DD-7E0B-4D64-A789-168609CB4E07}"/>
              </a:ext>
            </a:extLst>
          </p:cNvPr>
          <p:cNvGrpSpPr>
            <a:grpSpLocks/>
          </p:cNvGrpSpPr>
          <p:nvPr/>
        </p:nvGrpSpPr>
        <p:grpSpPr bwMode="auto">
          <a:xfrm>
            <a:off x="4956175" y="3970338"/>
            <a:ext cx="3171825" cy="2303462"/>
            <a:chOff x="4862513" y="3953184"/>
            <a:chExt cx="3173072" cy="2303419"/>
          </a:xfrm>
        </p:grpSpPr>
        <p:pic>
          <p:nvPicPr>
            <p:cNvPr id="38927" name="Picture 4">
              <a:extLst>
                <a:ext uri="{FF2B5EF4-FFF2-40B4-BE49-F238E27FC236}">
                  <a16:creationId xmlns:a16="http://schemas.microsoft.com/office/drawing/2014/main" id="{E3D6B592-DD93-406D-9D65-091C3ECFB4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513" y="3953186"/>
              <a:ext cx="2303925" cy="2303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8" name="Picture 5">
              <a:extLst>
                <a:ext uri="{FF2B5EF4-FFF2-40B4-BE49-F238E27FC236}">
                  <a16:creationId xmlns:a16="http://schemas.microsoft.com/office/drawing/2014/main" id="{C37E46B0-EDFE-43AE-B6BE-EB9FB89BCD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3905" y="3953185"/>
              <a:ext cx="313756" cy="2303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9" name="Picture 38">
              <a:extLst>
                <a:ext uri="{FF2B5EF4-FFF2-40B4-BE49-F238E27FC236}">
                  <a16:creationId xmlns:a16="http://schemas.microsoft.com/office/drawing/2014/main" id="{A6DB5159-2536-4359-9FFB-CADADC7F8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1829" y="3953184"/>
              <a:ext cx="313756" cy="2303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" name="Oval 40">
            <a:extLst>
              <a:ext uri="{FF2B5EF4-FFF2-40B4-BE49-F238E27FC236}">
                <a16:creationId xmlns:a16="http://schemas.microsoft.com/office/drawing/2014/main" id="{302692E6-0F14-4127-8166-2747A40147AD}"/>
              </a:ext>
            </a:extLst>
          </p:cNvPr>
          <p:cNvSpPr/>
          <p:nvPr/>
        </p:nvSpPr>
        <p:spPr bwMode="auto">
          <a:xfrm>
            <a:off x="2419350" y="5629275"/>
            <a:ext cx="474663" cy="63341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D08684B-633E-45FE-A680-4D9605A394F1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39939" name="Whole Class">
            <a:extLst>
              <a:ext uri="{FF2B5EF4-FFF2-40B4-BE49-F238E27FC236}">
                <a16:creationId xmlns:a16="http://schemas.microsoft.com/office/drawing/2014/main" id="{982C245D-168A-4A80-AB7F-E6859C88D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12">
            <a:extLst>
              <a:ext uri="{FF2B5EF4-FFF2-40B4-BE49-F238E27FC236}">
                <a16:creationId xmlns:a16="http://schemas.microsoft.com/office/drawing/2014/main" id="{45646FBA-0FDB-454B-AEEF-B32E93AE4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941" name="Group 10">
            <a:extLst>
              <a:ext uri="{FF2B5EF4-FFF2-40B4-BE49-F238E27FC236}">
                <a16:creationId xmlns:a16="http://schemas.microsoft.com/office/drawing/2014/main" id="{F85C3314-B0EA-415D-AC0F-B22BB0EE5DDE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39957" name="TextBox 4">
              <a:extLst>
                <a:ext uri="{FF2B5EF4-FFF2-40B4-BE49-F238E27FC236}">
                  <a16:creationId xmlns:a16="http://schemas.microsoft.com/office/drawing/2014/main" id="{9C2F46CA-94FA-4362-BB61-FD121C2042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7BEF84B-832E-4CD2-A144-36C0BF07507F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A485601-79E9-4DA9-B64A-AD7E714EF066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942" name="TextBox 29">
            <a:extLst>
              <a:ext uri="{FF2B5EF4-FFF2-40B4-BE49-F238E27FC236}">
                <a16:creationId xmlns:a16="http://schemas.microsoft.com/office/drawing/2014/main" id="{C94BE148-7CEF-4C3C-8313-AF65F64A5D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39943" name="Picture 2">
            <a:extLst>
              <a:ext uri="{FF2B5EF4-FFF2-40B4-BE49-F238E27FC236}">
                <a16:creationId xmlns:a16="http://schemas.microsoft.com/office/drawing/2014/main" id="{0F8D23D6-3A49-4682-A9B8-89AAC2A77B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944" name="Group 25">
            <a:extLst>
              <a:ext uri="{FF2B5EF4-FFF2-40B4-BE49-F238E27FC236}">
                <a16:creationId xmlns:a16="http://schemas.microsoft.com/office/drawing/2014/main" id="{D89D127B-E48F-42F8-8B12-FD8F644AB63D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71563"/>
            <a:chOff x="2891481" y="1625095"/>
            <a:chExt cx="3377514" cy="1072424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7B8F263D-6E7E-4C95-BAD6-430261A2C83A}"/>
                </a:ext>
              </a:extLst>
            </p:cNvPr>
            <p:cNvSpPr/>
            <p:nvPr/>
          </p:nvSpPr>
          <p:spPr>
            <a:xfrm>
              <a:off x="2891481" y="1625095"/>
              <a:ext cx="3377514" cy="1056536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9956" name="Rectangle 28">
              <a:extLst>
                <a:ext uri="{FF2B5EF4-FFF2-40B4-BE49-F238E27FC236}">
                  <a16:creationId xmlns:a16="http://schemas.microsoft.com/office/drawing/2014/main" id="{270B8E2E-1E66-4647-9904-23A5DFB56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20334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39945" name="TextBox 4">
            <a:extLst>
              <a:ext uri="{FF2B5EF4-FFF2-40B4-BE49-F238E27FC236}">
                <a16:creationId xmlns:a16="http://schemas.microsoft.com/office/drawing/2014/main" id="{7231319D-98E2-468B-B3F6-22668CB53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9946" name="TextBox 4">
            <a:extLst>
              <a:ext uri="{FF2B5EF4-FFF2-40B4-BE49-F238E27FC236}">
                <a16:creationId xmlns:a16="http://schemas.microsoft.com/office/drawing/2014/main" id="{3F46A3F2-23A8-4522-B8F2-C35586D116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BECCE4E-E85B-4EF2-BB6F-A585FEAFB434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894263"/>
            <a:ext cx="838200" cy="1460500"/>
            <a:chOff x="2085975" y="4894263"/>
            <a:chExt cx="838090" cy="1460500"/>
          </a:xfrm>
        </p:grpSpPr>
        <p:sp>
          <p:nvSpPr>
            <p:cNvPr id="39953" name="TextBox 4">
              <a:extLst>
                <a:ext uri="{FF2B5EF4-FFF2-40B4-BE49-F238E27FC236}">
                  <a16:creationId xmlns:a16="http://schemas.microsoft.com/office/drawing/2014/main" id="{1868E0D2-8BFB-4658-A313-1C7B35C20B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5975" y="5523580"/>
              <a:ext cx="337046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9954" name="TextBox 4">
              <a:extLst>
                <a:ext uri="{FF2B5EF4-FFF2-40B4-BE49-F238E27FC236}">
                  <a16:creationId xmlns:a16="http://schemas.microsoft.com/office/drawing/2014/main" id="{C241D1BD-87C2-4363-A9A2-45DD73EE5E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8148" y="4894263"/>
              <a:ext cx="505917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A9673F77-4B88-4175-B493-3EC8AC9AC70C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39949" name="Group 2">
              <a:extLst>
                <a:ext uri="{FF2B5EF4-FFF2-40B4-BE49-F238E27FC236}">
                  <a16:creationId xmlns:a16="http://schemas.microsoft.com/office/drawing/2014/main" id="{53B1C789-C0D0-48B4-B0CF-429E8EB4D0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8363" y="3046413"/>
              <a:chExt cx="3709987" cy="3362325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2FF6A621-F186-4914-9B81-3083C970733D}"/>
                  </a:ext>
                </a:extLst>
              </p:cNvPr>
              <p:cNvSpPr/>
              <p:nvPr/>
            </p:nvSpPr>
            <p:spPr bwMode="auto">
              <a:xfrm>
                <a:off x="4678363" y="3046413"/>
                <a:ext cx="3709987" cy="3362325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9952" name="Rectangle 21">
                <a:extLst>
                  <a:ext uri="{FF2B5EF4-FFF2-40B4-BE49-F238E27FC236}">
                    <a16:creationId xmlns:a16="http://schemas.microsoft.com/office/drawing/2014/main" id="{B7BDC20A-3248-4962-B4B7-A3374DD91C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78375" y="3192529"/>
                <a:ext cx="3484331" cy="5909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GB" altLang="en-US"/>
                  <a:t>Place 2 in the tens answer and 1 under the hundreds column.</a:t>
                </a:r>
              </a:p>
            </p:txBody>
          </p:sp>
        </p:grpSp>
        <p:pic>
          <p:nvPicPr>
            <p:cNvPr id="39950" name="Picture 32">
              <a:extLst>
                <a:ext uri="{FF2B5EF4-FFF2-40B4-BE49-F238E27FC236}">
                  <a16:creationId xmlns:a16="http://schemas.microsoft.com/office/drawing/2014/main" id="{7CDD2C09-2ED9-4264-A0F2-33FCB715E5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291119" y="3951879"/>
              <a:ext cx="2189181" cy="2456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DDF505F-4DDE-4832-A62E-F14CC3B84A98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40963" name="Whole Class">
            <a:extLst>
              <a:ext uri="{FF2B5EF4-FFF2-40B4-BE49-F238E27FC236}">
                <a16:creationId xmlns:a16="http://schemas.microsoft.com/office/drawing/2014/main" id="{0C9E9766-B257-4369-A4C7-6CB83D6CA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12">
            <a:extLst>
              <a:ext uri="{FF2B5EF4-FFF2-40B4-BE49-F238E27FC236}">
                <a16:creationId xmlns:a16="http://schemas.microsoft.com/office/drawing/2014/main" id="{EFFE89BB-B6EC-4F0A-A404-EB62E80FB9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65" name="Group 10">
            <a:extLst>
              <a:ext uri="{FF2B5EF4-FFF2-40B4-BE49-F238E27FC236}">
                <a16:creationId xmlns:a16="http://schemas.microsoft.com/office/drawing/2014/main" id="{3D21D36E-2635-4CBD-804D-15C9769A71B9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40988" name="TextBox 4">
              <a:extLst>
                <a:ext uri="{FF2B5EF4-FFF2-40B4-BE49-F238E27FC236}">
                  <a16:creationId xmlns:a16="http://schemas.microsoft.com/office/drawing/2014/main" id="{15287A58-6B0B-425B-ACC9-64FA27DF8F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15C6AD8-0583-42FB-8EDF-3FE8B31758B5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0CCF811-CD75-4DCE-B4C4-355C8A5EACE8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966" name="TextBox 29">
            <a:extLst>
              <a:ext uri="{FF2B5EF4-FFF2-40B4-BE49-F238E27FC236}">
                <a16:creationId xmlns:a16="http://schemas.microsoft.com/office/drawing/2014/main" id="{31D00DC2-5215-4416-AEC7-E888777EF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40967" name="Picture 2">
            <a:extLst>
              <a:ext uri="{FF2B5EF4-FFF2-40B4-BE49-F238E27FC236}">
                <a16:creationId xmlns:a16="http://schemas.microsoft.com/office/drawing/2014/main" id="{6F81D3AD-B36E-4980-A09A-5879947F7F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8" name="TextBox 4">
            <a:extLst>
              <a:ext uri="{FF2B5EF4-FFF2-40B4-BE49-F238E27FC236}">
                <a16:creationId xmlns:a16="http://schemas.microsoft.com/office/drawing/2014/main" id="{B613E685-C625-4E19-B40F-6DEDE2D225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0969" name="TextBox 4">
            <a:extLst>
              <a:ext uri="{FF2B5EF4-FFF2-40B4-BE49-F238E27FC236}">
                <a16:creationId xmlns:a16="http://schemas.microsoft.com/office/drawing/2014/main" id="{FFDC0864-8D7E-49CC-B56D-4DB375CA1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0970" name="Group 3">
            <a:extLst>
              <a:ext uri="{FF2B5EF4-FFF2-40B4-BE49-F238E27FC236}">
                <a16:creationId xmlns:a16="http://schemas.microsoft.com/office/drawing/2014/main" id="{E057EFE7-5C1E-4AB8-AB9F-D627B4AFCE0D}"/>
              </a:ext>
            </a:extLst>
          </p:cNvPr>
          <p:cNvGrpSpPr>
            <a:grpSpLocks/>
          </p:cNvGrpSpPr>
          <p:nvPr/>
        </p:nvGrpSpPr>
        <p:grpSpPr bwMode="auto">
          <a:xfrm>
            <a:off x="2174875" y="4894263"/>
            <a:ext cx="749300" cy="1457325"/>
            <a:chOff x="2174219" y="4894263"/>
            <a:chExt cx="749846" cy="1457626"/>
          </a:xfrm>
        </p:grpSpPr>
        <p:sp>
          <p:nvSpPr>
            <p:cNvPr id="40986" name="TextBox 4">
              <a:extLst>
                <a:ext uri="{FF2B5EF4-FFF2-40B4-BE49-F238E27FC236}">
                  <a16:creationId xmlns:a16="http://schemas.microsoft.com/office/drawing/2014/main" id="{CFE52949-ADE5-45C3-8EF0-53648D01A9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4219" y="5520706"/>
              <a:ext cx="337046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40987" name="TextBox 4">
              <a:extLst>
                <a:ext uri="{FF2B5EF4-FFF2-40B4-BE49-F238E27FC236}">
                  <a16:creationId xmlns:a16="http://schemas.microsoft.com/office/drawing/2014/main" id="{9C5FE458-A462-484C-B357-F6EDF632C8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8148" y="4894263"/>
              <a:ext cx="505917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40971" name="Group 2">
            <a:extLst>
              <a:ext uri="{FF2B5EF4-FFF2-40B4-BE49-F238E27FC236}">
                <a16:creationId xmlns:a16="http://schemas.microsoft.com/office/drawing/2014/main" id="{63AC8676-FC49-4DCF-88A2-52AAC906CB13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4052328"/>
            <a:chExt cx="3709987" cy="235641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74EC3D4-339F-44DF-93D6-41027B3E07E4}"/>
                </a:ext>
              </a:extLst>
            </p:cNvPr>
            <p:cNvSpPr/>
            <p:nvPr/>
          </p:nvSpPr>
          <p:spPr bwMode="auto">
            <a:xfrm>
              <a:off x="4678363" y="4052328"/>
              <a:ext cx="3709987" cy="235641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985" name="Rectangle 21">
              <a:extLst>
                <a:ext uri="{FF2B5EF4-FFF2-40B4-BE49-F238E27FC236}">
                  <a16:creationId xmlns:a16="http://schemas.microsoft.com/office/drawing/2014/main" id="{D5D94ADB-4E61-4482-B2B2-F442A6CC37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9175" y="4338701"/>
              <a:ext cx="3484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Add the hundreds together.</a:t>
              </a:r>
            </a:p>
          </p:txBody>
        </p:sp>
      </p:grpSp>
      <p:grpSp>
        <p:nvGrpSpPr>
          <p:cNvPr id="24" name="C">
            <a:extLst>
              <a:ext uri="{FF2B5EF4-FFF2-40B4-BE49-F238E27FC236}">
                <a16:creationId xmlns:a16="http://schemas.microsoft.com/office/drawing/2014/main" id="{E0DCF233-2A7A-4BE6-AC82-5C9BCEA91919}"/>
              </a:ext>
            </a:extLst>
          </p:cNvPr>
          <p:cNvGrpSpPr>
            <a:grpSpLocks/>
          </p:cNvGrpSpPr>
          <p:nvPr/>
        </p:nvGrpSpPr>
        <p:grpSpPr bwMode="auto">
          <a:xfrm>
            <a:off x="2108200" y="3568700"/>
            <a:ext cx="476250" cy="1338263"/>
            <a:chOff x="2613000" y="3545905"/>
            <a:chExt cx="476189" cy="1338145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8299EDF5-2840-42E3-8851-5A237C7A2391}"/>
                </a:ext>
              </a:extLst>
            </p:cNvPr>
            <p:cNvSpPr/>
            <p:nvPr/>
          </p:nvSpPr>
          <p:spPr>
            <a:xfrm>
              <a:off x="2614588" y="3545905"/>
              <a:ext cx="474601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925287C6-A335-44DB-B3C3-AEF90B899FA6}"/>
                </a:ext>
              </a:extLst>
            </p:cNvPr>
            <p:cNvSpPr/>
            <p:nvPr/>
          </p:nvSpPr>
          <p:spPr>
            <a:xfrm>
              <a:off x="2613000" y="4250693"/>
              <a:ext cx="474602" cy="633357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40973" name="Group 34">
            <a:extLst>
              <a:ext uri="{FF2B5EF4-FFF2-40B4-BE49-F238E27FC236}">
                <a16:creationId xmlns:a16="http://schemas.microsoft.com/office/drawing/2014/main" id="{541F5051-BECB-4705-9CE4-BE6A0B74BAE5}"/>
              </a:ext>
            </a:extLst>
          </p:cNvPr>
          <p:cNvGrpSpPr>
            <a:grpSpLocks/>
          </p:cNvGrpSpPr>
          <p:nvPr/>
        </p:nvGrpSpPr>
        <p:grpSpPr bwMode="auto">
          <a:xfrm>
            <a:off x="6734175" y="4594225"/>
            <a:ext cx="1516063" cy="1577975"/>
            <a:chOff x="5967232" y="2535015"/>
            <a:chExt cx="2199455" cy="2285973"/>
          </a:xfrm>
        </p:grpSpPr>
        <p:pic>
          <p:nvPicPr>
            <p:cNvPr id="40980" name="Picture 35">
              <a:extLst>
                <a:ext uri="{FF2B5EF4-FFF2-40B4-BE49-F238E27FC236}">
                  <a16:creationId xmlns:a16="http://schemas.microsoft.com/office/drawing/2014/main" id="{520DBF9D-C311-4909-8FED-278DA38148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89" y="2535015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81" name="Picture 36">
              <a:extLst>
                <a:ext uri="{FF2B5EF4-FFF2-40B4-BE49-F238E27FC236}">
                  <a16:creationId xmlns:a16="http://schemas.microsoft.com/office/drawing/2014/main" id="{A4CEFFFD-DA76-4708-A97C-BBD7BFA5FE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7232" y="2768343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974" name="Rectangle 19">
            <a:extLst>
              <a:ext uri="{FF2B5EF4-FFF2-40B4-BE49-F238E27FC236}">
                <a16:creationId xmlns:a16="http://schemas.microsoft.com/office/drawing/2014/main" id="{81DFEB74-3A29-453D-9308-930C52AD8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5" y="3798888"/>
            <a:ext cx="32559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800 + 300 + 100 = 1200 =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 thousand and 2 hundreds</a:t>
            </a:r>
          </a:p>
        </p:txBody>
      </p:sp>
      <p:pic>
        <p:nvPicPr>
          <p:cNvPr id="40975" name="Picture 6">
            <a:extLst>
              <a:ext uri="{FF2B5EF4-FFF2-40B4-BE49-F238E27FC236}">
                <a16:creationId xmlns:a16="http://schemas.microsoft.com/office/drawing/2014/main" id="{4AAC845D-5963-49F2-BAD0-8534E0FAB1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5" y="4584700"/>
            <a:ext cx="18129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76" name="Group 44">
            <a:extLst>
              <a:ext uri="{FF2B5EF4-FFF2-40B4-BE49-F238E27FC236}">
                <a16:creationId xmlns:a16="http://schemas.microsoft.com/office/drawing/2014/main" id="{9E5D348B-DA4E-402D-A4A5-B280A830630E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62038"/>
            <a:chOff x="2891481" y="1625095"/>
            <a:chExt cx="3377514" cy="1062890"/>
          </a:xfrm>
        </p:grpSpPr>
        <p:sp>
          <p:nvSpPr>
            <p:cNvPr id="46" name="Rectangular Callout 45">
              <a:extLst>
                <a:ext uri="{FF2B5EF4-FFF2-40B4-BE49-F238E27FC236}">
                  <a16:creationId xmlns:a16="http://schemas.microsoft.com/office/drawing/2014/main" id="{80AAAB5C-2335-4B01-8761-81F5225A7850}"/>
                </a:ext>
              </a:extLst>
            </p:cNvPr>
            <p:cNvSpPr/>
            <p:nvPr/>
          </p:nvSpPr>
          <p:spPr>
            <a:xfrm>
              <a:off x="2891481" y="1625095"/>
              <a:ext cx="3377514" cy="1056535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979" name="Rectangle 28">
              <a:extLst>
                <a:ext uri="{FF2B5EF4-FFF2-40B4-BE49-F238E27FC236}">
                  <a16:creationId xmlns:a16="http://schemas.microsoft.com/office/drawing/2014/main" id="{FF88DE4D-0B84-4623-B64B-C66F714EB4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10800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48" name="Oval 47">
            <a:extLst>
              <a:ext uri="{FF2B5EF4-FFF2-40B4-BE49-F238E27FC236}">
                <a16:creationId xmlns:a16="http://schemas.microsoft.com/office/drawing/2014/main" id="{2BF9C6FF-A3C0-4929-9F21-344ED7EE42A6}"/>
              </a:ext>
            </a:extLst>
          </p:cNvPr>
          <p:cNvSpPr/>
          <p:nvPr/>
        </p:nvSpPr>
        <p:spPr bwMode="auto">
          <a:xfrm>
            <a:off x="2108200" y="5627688"/>
            <a:ext cx="474663" cy="635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FD64B1B-6377-4B92-B3D3-6082F49C48C7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41987" name="Whole Class">
            <a:extLst>
              <a:ext uri="{FF2B5EF4-FFF2-40B4-BE49-F238E27FC236}">
                <a16:creationId xmlns:a16="http://schemas.microsoft.com/office/drawing/2014/main" id="{6187F9FA-B3E5-49A0-9BFD-CDD923A6D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12">
            <a:extLst>
              <a:ext uri="{FF2B5EF4-FFF2-40B4-BE49-F238E27FC236}">
                <a16:creationId xmlns:a16="http://schemas.microsoft.com/office/drawing/2014/main" id="{7372B35D-F65B-4104-8C74-23957C35E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989" name="Group 10">
            <a:extLst>
              <a:ext uri="{FF2B5EF4-FFF2-40B4-BE49-F238E27FC236}">
                <a16:creationId xmlns:a16="http://schemas.microsoft.com/office/drawing/2014/main" id="{79E222FD-AF74-46F9-AC2B-ED688B6AF675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42008" name="TextBox 4">
              <a:extLst>
                <a:ext uri="{FF2B5EF4-FFF2-40B4-BE49-F238E27FC236}">
                  <a16:creationId xmlns:a16="http://schemas.microsoft.com/office/drawing/2014/main" id="{05041FB8-A7AB-41FF-8262-171CBC5E51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F37A484-9388-43F0-8CA0-C7B8D793978C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C6CAFB7-2DC2-40CA-88B6-771EF4A89F1F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990" name="TextBox 29">
            <a:extLst>
              <a:ext uri="{FF2B5EF4-FFF2-40B4-BE49-F238E27FC236}">
                <a16:creationId xmlns:a16="http://schemas.microsoft.com/office/drawing/2014/main" id="{36BD97AC-6378-4EA2-B4EE-7DDA623F8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41991" name="Picture 2">
            <a:extLst>
              <a:ext uri="{FF2B5EF4-FFF2-40B4-BE49-F238E27FC236}">
                <a16:creationId xmlns:a16="http://schemas.microsoft.com/office/drawing/2014/main" id="{6D61CB60-6D20-4328-BD37-A3577C05C5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992" name="Group 25">
            <a:extLst>
              <a:ext uri="{FF2B5EF4-FFF2-40B4-BE49-F238E27FC236}">
                <a16:creationId xmlns:a16="http://schemas.microsoft.com/office/drawing/2014/main" id="{8831FA1C-B22E-42EE-8E5A-6788A9E40448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77913"/>
            <a:chOff x="2891481" y="1625095"/>
            <a:chExt cx="3377514" cy="1079342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97D25566-72FE-4F91-B1F2-ACD4FF4D2D3E}"/>
                </a:ext>
              </a:extLst>
            </p:cNvPr>
            <p:cNvSpPr/>
            <p:nvPr/>
          </p:nvSpPr>
          <p:spPr>
            <a:xfrm>
              <a:off x="2891481" y="1625095"/>
              <a:ext cx="3377514" cy="1057088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2007" name="Rectangle 28">
              <a:extLst>
                <a:ext uri="{FF2B5EF4-FFF2-40B4-BE49-F238E27FC236}">
                  <a16:creationId xmlns:a16="http://schemas.microsoft.com/office/drawing/2014/main" id="{1C8676A7-1845-47D4-878B-B6196901C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27252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41993" name="TextBox 4">
            <a:extLst>
              <a:ext uri="{FF2B5EF4-FFF2-40B4-BE49-F238E27FC236}">
                <a16:creationId xmlns:a16="http://schemas.microsoft.com/office/drawing/2014/main" id="{97D5062C-B6D0-4B0F-B8C5-609C233B3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1994" name="TextBox 4">
            <a:extLst>
              <a:ext uri="{FF2B5EF4-FFF2-40B4-BE49-F238E27FC236}">
                <a16:creationId xmlns:a16="http://schemas.microsoft.com/office/drawing/2014/main" id="{179C24A6-7EA3-42C3-B0C1-F4FE18F35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1995" name="Group 3">
            <a:extLst>
              <a:ext uri="{FF2B5EF4-FFF2-40B4-BE49-F238E27FC236}">
                <a16:creationId xmlns:a16="http://schemas.microsoft.com/office/drawing/2014/main" id="{CDB05EBD-E00F-4D2B-A2FA-E7B0CAFEEB5E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894263"/>
            <a:ext cx="838200" cy="1460500"/>
            <a:chOff x="2085975" y="4894263"/>
            <a:chExt cx="838090" cy="1460500"/>
          </a:xfrm>
        </p:grpSpPr>
        <p:sp>
          <p:nvSpPr>
            <p:cNvPr id="42004" name="TextBox 4">
              <a:extLst>
                <a:ext uri="{FF2B5EF4-FFF2-40B4-BE49-F238E27FC236}">
                  <a16:creationId xmlns:a16="http://schemas.microsoft.com/office/drawing/2014/main" id="{CD2E2027-7340-4169-96C0-C1A612D427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5975" y="5523580"/>
              <a:ext cx="337046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42005" name="TextBox 4">
              <a:extLst>
                <a:ext uri="{FF2B5EF4-FFF2-40B4-BE49-F238E27FC236}">
                  <a16:creationId xmlns:a16="http://schemas.microsoft.com/office/drawing/2014/main" id="{5AE62D3B-18CF-4A30-92A3-2535B1AC3B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8148" y="4894263"/>
              <a:ext cx="505917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29D4B5-7CB2-46E6-A423-AA731FCC847C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42000" name="Group 2">
              <a:extLst>
                <a:ext uri="{FF2B5EF4-FFF2-40B4-BE49-F238E27FC236}">
                  <a16:creationId xmlns:a16="http://schemas.microsoft.com/office/drawing/2014/main" id="{652AAFBA-BF47-4A57-A714-F39E0A4019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8363" y="3046413"/>
              <a:chExt cx="3709987" cy="3362325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B2598FA-3978-4A8E-BFD0-6506209F2CED}"/>
                  </a:ext>
                </a:extLst>
              </p:cNvPr>
              <p:cNvSpPr/>
              <p:nvPr/>
            </p:nvSpPr>
            <p:spPr bwMode="auto">
              <a:xfrm>
                <a:off x="4678363" y="3046413"/>
                <a:ext cx="3709987" cy="3362325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2003" name="Rectangle 21">
                <a:extLst>
                  <a:ext uri="{FF2B5EF4-FFF2-40B4-BE49-F238E27FC236}">
                    <a16:creationId xmlns:a16="http://schemas.microsoft.com/office/drawing/2014/main" id="{7404AC6C-538F-4673-8519-917CD5DE1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78375" y="3192529"/>
                <a:ext cx="3484331" cy="840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GB" altLang="en-US"/>
                  <a:t>Place 2 in the hundreds             answer and 1 under the thousands column.</a:t>
                </a:r>
              </a:p>
            </p:txBody>
          </p:sp>
        </p:grpSp>
        <p:pic>
          <p:nvPicPr>
            <p:cNvPr id="42001" name="Picture 32">
              <a:extLst>
                <a:ext uri="{FF2B5EF4-FFF2-40B4-BE49-F238E27FC236}">
                  <a16:creationId xmlns:a16="http://schemas.microsoft.com/office/drawing/2014/main" id="{94D052C8-9D6C-4D84-B18D-0EB15DBBE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387975" y="4088299"/>
              <a:ext cx="2067624" cy="2320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794BE5D-D9BC-4A12-9EB9-3D7FF6BAA392}"/>
              </a:ext>
            </a:extLst>
          </p:cNvPr>
          <p:cNvGrpSpPr>
            <a:grpSpLocks/>
          </p:cNvGrpSpPr>
          <p:nvPr/>
        </p:nvGrpSpPr>
        <p:grpSpPr bwMode="auto">
          <a:xfrm>
            <a:off x="1773238" y="4894263"/>
            <a:ext cx="782637" cy="1466850"/>
            <a:chOff x="1772758" y="4894263"/>
            <a:chExt cx="783117" cy="1466850"/>
          </a:xfrm>
        </p:grpSpPr>
        <p:sp>
          <p:nvSpPr>
            <p:cNvPr id="41998" name="TextBox 4">
              <a:extLst>
                <a:ext uri="{FF2B5EF4-FFF2-40B4-BE49-F238E27FC236}">
                  <a16:creationId xmlns:a16="http://schemas.microsoft.com/office/drawing/2014/main" id="{6228B689-4781-4626-88F7-937870CCD0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9462" y="4894263"/>
              <a:ext cx="506413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41999" name="TextBox 4">
              <a:extLst>
                <a:ext uri="{FF2B5EF4-FFF2-40B4-BE49-F238E27FC236}">
                  <a16:creationId xmlns:a16="http://schemas.microsoft.com/office/drawing/2014/main" id="{1CE8A1A0-ED6B-4FAD-9728-1BC40E3CEB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2758" y="5529263"/>
              <a:ext cx="336550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B96E5C9-4EAE-42D7-894F-6092712ABE9D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43011" name="Whole Class">
            <a:extLst>
              <a:ext uri="{FF2B5EF4-FFF2-40B4-BE49-F238E27FC236}">
                <a16:creationId xmlns:a16="http://schemas.microsoft.com/office/drawing/2014/main" id="{38C2ACAA-8389-42CF-98F1-A38031EE7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12">
            <a:extLst>
              <a:ext uri="{FF2B5EF4-FFF2-40B4-BE49-F238E27FC236}">
                <a16:creationId xmlns:a16="http://schemas.microsoft.com/office/drawing/2014/main" id="{AF28F201-21A6-4666-AA07-82C0FB446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013" name="Group 10">
            <a:extLst>
              <a:ext uri="{FF2B5EF4-FFF2-40B4-BE49-F238E27FC236}">
                <a16:creationId xmlns:a16="http://schemas.microsoft.com/office/drawing/2014/main" id="{4FC05196-4C27-4EED-B95F-A17D38EA34A3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43033" name="TextBox 4">
              <a:extLst>
                <a:ext uri="{FF2B5EF4-FFF2-40B4-BE49-F238E27FC236}">
                  <a16:creationId xmlns:a16="http://schemas.microsoft.com/office/drawing/2014/main" id="{3EDE520B-320E-4643-92AB-90A468AF4B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A92FE35-AE30-4846-8374-755BA7764A68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2C819E-4C7D-4495-BC38-341FE1F3EAF2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14" name="TextBox 29">
            <a:extLst>
              <a:ext uri="{FF2B5EF4-FFF2-40B4-BE49-F238E27FC236}">
                <a16:creationId xmlns:a16="http://schemas.microsoft.com/office/drawing/2014/main" id="{680439DF-60C1-4189-8C68-0FDC03A3A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43015" name="Picture 2">
            <a:extLst>
              <a:ext uri="{FF2B5EF4-FFF2-40B4-BE49-F238E27FC236}">
                <a16:creationId xmlns:a16="http://schemas.microsoft.com/office/drawing/2014/main" id="{348999BD-8FDE-45F7-A581-3A9A3E713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016" name="Group 25">
            <a:extLst>
              <a:ext uri="{FF2B5EF4-FFF2-40B4-BE49-F238E27FC236}">
                <a16:creationId xmlns:a16="http://schemas.microsoft.com/office/drawing/2014/main" id="{E812A84D-391C-46D0-B9EA-1B1775402357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5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D5A660DD-2AEE-4C3C-9B3F-71EDF14E0E5D}"/>
                </a:ext>
              </a:extLst>
            </p:cNvPr>
            <p:cNvSpPr/>
            <p:nvPr/>
          </p:nvSpPr>
          <p:spPr>
            <a:xfrm>
              <a:off x="2891481" y="1625095"/>
              <a:ext cx="3377514" cy="1056535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3032" name="Rectangle 28">
              <a:extLst>
                <a:ext uri="{FF2B5EF4-FFF2-40B4-BE49-F238E27FC236}">
                  <a16:creationId xmlns:a16="http://schemas.microsoft.com/office/drawing/2014/main" id="{8BCEA972-71C2-401C-8BFB-89C0C44293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4445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43017" name="TextBox 4">
            <a:extLst>
              <a:ext uri="{FF2B5EF4-FFF2-40B4-BE49-F238E27FC236}">
                <a16:creationId xmlns:a16="http://schemas.microsoft.com/office/drawing/2014/main" id="{D88E1F56-FFF2-42CF-BDCE-9026263D6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3018" name="TextBox 4">
            <a:extLst>
              <a:ext uri="{FF2B5EF4-FFF2-40B4-BE49-F238E27FC236}">
                <a16:creationId xmlns:a16="http://schemas.microsoft.com/office/drawing/2014/main" id="{EBEA9FA9-E4D9-457B-809A-DE7F97AA7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3019" name="Group 3">
            <a:extLst>
              <a:ext uri="{FF2B5EF4-FFF2-40B4-BE49-F238E27FC236}">
                <a16:creationId xmlns:a16="http://schemas.microsoft.com/office/drawing/2014/main" id="{8AB42A01-2589-4DD0-ABBA-156DA01AA679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894263"/>
            <a:ext cx="838200" cy="1460500"/>
            <a:chOff x="2085975" y="4894263"/>
            <a:chExt cx="838090" cy="1460500"/>
          </a:xfrm>
        </p:grpSpPr>
        <p:sp>
          <p:nvSpPr>
            <p:cNvPr id="43029" name="TextBox 4">
              <a:extLst>
                <a:ext uri="{FF2B5EF4-FFF2-40B4-BE49-F238E27FC236}">
                  <a16:creationId xmlns:a16="http://schemas.microsoft.com/office/drawing/2014/main" id="{BB452D52-AFE1-487B-AE79-0366E7DC9B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5975" y="5523580"/>
              <a:ext cx="337046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43030" name="TextBox 4">
              <a:extLst>
                <a:ext uri="{FF2B5EF4-FFF2-40B4-BE49-F238E27FC236}">
                  <a16:creationId xmlns:a16="http://schemas.microsoft.com/office/drawing/2014/main" id="{76A571BF-155C-4965-A59C-95EB1EAF0D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8148" y="4894263"/>
              <a:ext cx="505917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BB96DA2-9A59-4698-811F-4D6BD38192CA}"/>
              </a:ext>
            </a:extLst>
          </p:cNvPr>
          <p:cNvGrpSpPr>
            <a:grpSpLocks/>
          </p:cNvGrpSpPr>
          <p:nvPr/>
        </p:nvGrpSpPr>
        <p:grpSpPr bwMode="auto">
          <a:xfrm>
            <a:off x="1773238" y="4894263"/>
            <a:ext cx="782637" cy="1466850"/>
            <a:chOff x="1772758" y="4894263"/>
            <a:chExt cx="783117" cy="1466850"/>
          </a:xfrm>
        </p:grpSpPr>
        <p:sp>
          <p:nvSpPr>
            <p:cNvPr id="43027" name="TextBox 4">
              <a:extLst>
                <a:ext uri="{FF2B5EF4-FFF2-40B4-BE49-F238E27FC236}">
                  <a16:creationId xmlns:a16="http://schemas.microsoft.com/office/drawing/2014/main" id="{FF78DF1B-A0B8-4AD7-98EB-74D650FA41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9462" y="4894263"/>
              <a:ext cx="506413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43028" name="TextBox 4">
              <a:extLst>
                <a:ext uri="{FF2B5EF4-FFF2-40B4-BE49-F238E27FC236}">
                  <a16:creationId xmlns:a16="http://schemas.microsoft.com/office/drawing/2014/main" id="{C40D4713-908D-41E7-971B-C8042FC32D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2758" y="5529263"/>
              <a:ext cx="336550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708754B-5572-4386-9772-DB929A1703FA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43022" name="Group 2">
              <a:extLst>
                <a:ext uri="{FF2B5EF4-FFF2-40B4-BE49-F238E27FC236}">
                  <a16:creationId xmlns:a16="http://schemas.microsoft.com/office/drawing/2014/main" id="{66855132-5AF2-4A9B-952F-516E27918C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8363" y="3046413"/>
              <a:chExt cx="3709987" cy="3362325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3436C01-595A-4173-AC78-C51AD0C619AA}"/>
                  </a:ext>
                </a:extLst>
              </p:cNvPr>
              <p:cNvSpPr/>
              <p:nvPr/>
            </p:nvSpPr>
            <p:spPr bwMode="auto">
              <a:xfrm>
                <a:off x="4678363" y="3046413"/>
                <a:ext cx="3709987" cy="3362325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3026" name="Rectangle 21">
                <a:extLst>
                  <a:ext uri="{FF2B5EF4-FFF2-40B4-BE49-F238E27FC236}">
                    <a16:creationId xmlns:a16="http://schemas.microsoft.com/office/drawing/2014/main" id="{76F8EBC8-266E-483A-B031-046C3978B2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78375" y="3192529"/>
                <a:ext cx="3484331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Add the thousands together.</a:t>
                </a:r>
              </a:p>
            </p:txBody>
          </p:sp>
        </p:grpSp>
        <p:sp>
          <p:nvSpPr>
            <p:cNvPr id="43023" name="Rectangle 15">
              <a:extLst>
                <a:ext uri="{FF2B5EF4-FFF2-40B4-BE49-F238E27FC236}">
                  <a16:creationId xmlns:a16="http://schemas.microsoft.com/office/drawing/2014/main" id="{A86B3750-B063-4C9A-8481-D08110F3B4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3797" y="3656955"/>
              <a:ext cx="252825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1000 + 0 = 1000</a:t>
              </a:r>
            </a:p>
          </p:txBody>
        </p:sp>
        <p:pic>
          <p:nvPicPr>
            <p:cNvPr id="43024" name="Picture 34">
              <a:extLst>
                <a:ext uri="{FF2B5EF4-FFF2-40B4-BE49-F238E27FC236}">
                  <a16:creationId xmlns:a16="http://schemas.microsoft.com/office/drawing/2014/main" id="{49B7041B-6E73-4C9B-8C2D-3CD783E6928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008" y="4213714"/>
              <a:ext cx="2173438" cy="2019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82B0231-7D7C-4C26-B846-B77C04092CCD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44035" name="Whole Class">
            <a:extLst>
              <a:ext uri="{FF2B5EF4-FFF2-40B4-BE49-F238E27FC236}">
                <a16:creationId xmlns:a16="http://schemas.microsoft.com/office/drawing/2014/main" id="{B2000832-EAAF-4F8C-8F33-593276ACF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12">
            <a:extLst>
              <a:ext uri="{FF2B5EF4-FFF2-40B4-BE49-F238E27FC236}">
                <a16:creationId xmlns:a16="http://schemas.microsoft.com/office/drawing/2014/main" id="{8B60893E-5B62-471F-B37C-8DC6C96B7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037" name="Group 10">
            <a:extLst>
              <a:ext uri="{FF2B5EF4-FFF2-40B4-BE49-F238E27FC236}">
                <a16:creationId xmlns:a16="http://schemas.microsoft.com/office/drawing/2014/main" id="{EA2214CE-52F1-42D2-9A6B-97B6ABF96CE0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44057" name="TextBox 4">
              <a:extLst>
                <a:ext uri="{FF2B5EF4-FFF2-40B4-BE49-F238E27FC236}">
                  <a16:creationId xmlns:a16="http://schemas.microsoft.com/office/drawing/2014/main" id="{DA3F2BAA-F7F3-4CAB-A618-896CA251A0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4993327-5C34-4685-826C-F035EAC34B1B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64F9AE5-6977-4A70-B216-AE269F31000A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038" name="TextBox 29">
            <a:extLst>
              <a:ext uri="{FF2B5EF4-FFF2-40B4-BE49-F238E27FC236}">
                <a16:creationId xmlns:a16="http://schemas.microsoft.com/office/drawing/2014/main" id="{6AC978E8-B042-4935-9DD5-E4175EB88C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44039" name="Picture 2">
            <a:extLst>
              <a:ext uri="{FF2B5EF4-FFF2-40B4-BE49-F238E27FC236}">
                <a16:creationId xmlns:a16="http://schemas.microsoft.com/office/drawing/2014/main" id="{B99F14F8-3FFD-426B-BF2D-15EC7B07E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040" name="Group 25">
            <a:extLst>
              <a:ext uri="{FF2B5EF4-FFF2-40B4-BE49-F238E27FC236}">
                <a16:creationId xmlns:a16="http://schemas.microsoft.com/office/drawing/2014/main" id="{E5E92A02-2071-41E2-8454-61E37304BA07}"/>
              </a:ext>
            </a:extLst>
          </p:cNvPr>
          <p:cNvGrpSpPr>
            <a:grpSpLocks/>
          </p:cNvGrpSpPr>
          <p:nvPr/>
        </p:nvGrpSpPr>
        <p:grpSpPr bwMode="auto">
          <a:xfrm>
            <a:off x="2890838" y="1625600"/>
            <a:ext cx="3378200" cy="1055688"/>
            <a:chOff x="2891481" y="1625095"/>
            <a:chExt cx="3377514" cy="1056534"/>
          </a:xfrm>
        </p:grpSpPr>
        <p:sp>
          <p:nvSpPr>
            <p:cNvPr id="27" name="Rectangular Callout 26">
              <a:extLst>
                <a:ext uri="{FF2B5EF4-FFF2-40B4-BE49-F238E27FC236}">
                  <a16:creationId xmlns:a16="http://schemas.microsoft.com/office/drawing/2014/main" id="{404EB91A-141C-4714-A8C4-56404E8DAF10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5711"/>
                <a:gd name="adj2" fmla="val -5913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4056" name="Rectangle 28">
              <a:extLst>
                <a:ext uri="{FF2B5EF4-FFF2-40B4-BE49-F238E27FC236}">
                  <a16:creationId xmlns:a16="http://schemas.microsoft.com/office/drawing/2014/main" id="{93DAB20F-1247-4A3B-BBE0-38B90AFD07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3" y="1702857"/>
              <a:ext cx="3055133" cy="97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  <p:sp>
        <p:nvSpPr>
          <p:cNvPr id="44041" name="TextBox 4">
            <a:extLst>
              <a:ext uri="{FF2B5EF4-FFF2-40B4-BE49-F238E27FC236}">
                <a16:creationId xmlns:a16="http://schemas.microsoft.com/office/drawing/2014/main" id="{26727A9B-D91C-4E9A-A0E1-B81A89C50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4042" name="TextBox 4">
            <a:extLst>
              <a:ext uri="{FF2B5EF4-FFF2-40B4-BE49-F238E27FC236}">
                <a16:creationId xmlns:a16="http://schemas.microsoft.com/office/drawing/2014/main" id="{FAD0919F-D1D9-41D4-A517-B7FBF81ED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4043" name="Group 3">
            <a:extLst>
              <a:ext uri="{FF2B5EF4-FFF2-40B4-BE49-F238E27FC236}">
                <a16:creationId xmlns:a16="http://schemas.microsoft.com/office/drawing/2014/main" id="{0ED08444-D45C-4F34-B3CB-58796A7FB2E0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894263"/>
            <a:ext cx="838200" cy="1460500"/>
            <a:chOff x="2085975" y="4894263"/>
            <a:chExt cx="838090" cy="1460500"/>
          </a:xfrm>
        </p:grpSpPr>
        <p:sp>
          <p:nvSpPr>
            <p:cNvPr id="44053" name="TextBox 4">
              <a:extLst>
                <a:ext uri="{FF2B5EF4-FFF2-40B4-BE49-F238E27FC236}">
                  <a16:creationId xmlns:a16="http://schemas.microsoft.com/office/drawing/2014/main" id="{B1D5EE4C-06C5-4BD4-B93D-11A34B0700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5975" y="5523580"/>
              <a:ext cx="337046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44054" name="TextBox 4">
              <a:extLst>
                <a:ext uri="{FF2B5EF4-FFF2-40B4-BE49-F238E27FC236}">
                  <a16:creationId xmlns:a16="http://schemas.microsoft.com/office/drawing/2014/main" id="{8E0E536D-87BA-455C-9F5A-D771BBCBCC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8148" y="4894263"/>
              <a:ext cx="505917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F4F8402-E552-4C2E-AB4C-868E49607186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3046413"/>
            <a:ext cx="3709987" cy="3362325"/>
            <a:chOff x="4678363" y="3046413"/>
            <a:chExt cx="3709987" cy="3362325"/>
          </a:xfrm>
        </p:grpSpPr>
        <p:grpSp>
          <p:nvGrpSpPr>
            <p:cNvPr id="44049" name="Group 2">
              <a:extLst>
                <a:ext uri="{FF2B5EF4-FFF2-40B4-BE49-F238E27FC236}">
                  <a16:creationId xmlns:a16="http://schemas.microsoft.com/office/drawing/2014/main" id="{4722BC42-60F9-4A33-B502-29D026384B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363" y="3046413"/>
              <a:ext cx="3709987" cy="3362325"/>
              <a:chOff x="4678363" y="3046413"/>
              <a:chExt cx="3709987" cy="3362325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725254EB-528F-4B3F-A206-A5B520384D1A}"/>
                  </a:ext>
                </a:extLst>
              </p:cNvPr>
              <p:cNvSpPr/>
              <p:nvPr/>
            </p:nvSpPr>
            <p:spPr bwMode="auto">
              <a:xfrm>
                <a:off x="4678363" y="3046413"/>
                <a:ext cx="3709987" cy="3362325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4052" name="Rectangle 21">
                <a:extLst>
                  <a:ext uri="{FF2B5EF4-FFF2-40B4-BE49-F238E27FC236}">
                    <a16:creationId xmlns:a16="http://schemas.microsoft.com/office/drawing/2014/main" id="{5BE02E07-B85A-4950-9067-DD261B8A58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78375" y="3192529"/>
                <a:ext cx="3484331" cy="5909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GB" altLang="en-US"/>
                  <a:t>Place 1 in the                       thousands answer.</a:t>
                </a:r>
              </a:p>
            </p:txBody>
          </p:sp>
        </p:grpSp>
        <p:pic>
          <p:nvPicPr>
            <p:cNvPr id="44050" name="Picture 32">
              <a:extLst>
                <a:ext uri="{FF2B5EF4-FFF2-40B4-BE49-F238E27FC236}">
                  <a16:creationId xmlns:a16="http://schemas.microsoft.com/office/drawing/2014/main" id="{C326FA88-9141-4774-99AE-A3C82651D5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09"/>
            <a:stretch>
              <a:fillRect/>
            </a:stretch>
          </p:blipFill>
          <p:spPr bwMode="auto">
            <a:xfrm>
              <a:off x="5387975" y="4088299"/>
              <a:ext cx="2067624" cy="2320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045" name="Group 4">
            <a:extLst>
              <a:ext uri="{FF2B5EF4-FFF2-40B4-BE49-F238E27FC236}">
                <a16:creationId xmlns:a16="http://schemas.microsoft.com/office/drawing/2014/main" id="{F5BADD64-69A4-45FB-891D-DE5CD3F1946B}"/>
              </a:ext>
            </a:extLst>
          </p:cNvPr>
          <p:cNvGrpSpPr>
            <a:grpSpLocks/>
          </p:cNvGrpSpPr>
          <p:nvPr/>
        </p:nvGrpSpPr>
        <p:grpSpPr bwMode="auto">
          <a:xfrm>
            <a:off x="1773238" y="4894263"/>
            <a:ext cx="782637" cy="1466850"/>
            <a:chOff x="1772758" y="4894263"/>
            <a:chExt cx="783117" cy="1466850"/>
          </a:xfrm>
        </p:grpSpPr>
        <p:sp>
          <p:nvSpPr>
            <p:cNvPr id="44047" name="TextBox 4">
              <a:extLst>
                <a:ext uri="{FF2B5EF4-FFF2-40B4-BE49-F238E27FC236}">
                  <a16:creationId xmlns:a16="http://schemas.microsoft.com/office/drawing/2014/main" id="{D7D7F89C-4286-4D2F-A3EB-D987A305C1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9462" y="4894263"/>
              <a:ext cx="506413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44048" name="TextBox 4">
              <a:extLst>
                <a:ext uri="{FF2B5EF4-FFF2-40B4-BE49-F238E27FC236}">
                  <a16:creationId xmlns:a16="http://schemas.microsoft.com/office/drawing/2014/main" id="{85C958BB-B4C3-4FD0-A473-ABFD1D7B5C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2758" y="5529263"/>
              <a:ext cx="336550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</p:grpSp>
      <p:sp>
        <p:nvSpPr>
          <p:cNvPr id="34" name="TextBox 4">
            <a:extLst>
              <a:ext uri="{FF2B5EF4-FFF2-40B4-BE49-F238E27FC236}">
                <a16:creationId xmlns:a16="http://schemas.microsoft.com/office/drawing/2014/main" id="{11C0D4E8-23D7-4C8D-8417-9EA3C42A2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4886325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00EAB-3C7F-4884-B14B-19CB62E27F24}"/>
              </a:ext>
            </a:extLst>
          </p:cNvPr>
          <p:cNvSpPr/>
          <p:nvPr/>
        </p:nvSpPr>
        <p:spPr>
          <a:xfrm>
            <a:off x="2468059" y="696913"/>
            <a:ext cx="4207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Defeating Villains</a:t>
            </a:r>
            <a:endParaRPr lang="en-GB" sz="4000" b="1" dirty="0"/>
          </a:p>
        </p:txBody>
      </p:sp>
      <p:pic>
        <p:nvPicPr>
          <p:cNvPr id="45059" name="Whole Class">
            <a:extLst>
              <a:ext uri="{FF2B5EF4-FFF2-40B4-BE49-F238E27FC236}">
                <a16:creationId xmlns:a16="http://schemas.microsoft.com/office/drawing/2014/main" id="{42D78EF9-DD29-4FC9-B20F-D8E21C084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12">
            <a:extLst>
              <a:ext uri="{FF2B5EF4-FFF2-40B4-BE49-F238E27FC236}">
                <a16:creationId xmlns:a16="http://schemas.microsoft.com/office/drawing/2014/main" id="{2240490A-7937-4FAD-8157-1B78F443F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854075" y="3046413"/>
            <a:ext cx="365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5061" name="Group 10">
            <a:extLst>
              <a:ext uri="{FF2B5EF4-FFF2-40B4-BE49-F238E27FC236}">
                <a16:creationId xmlns:a16="http://schemas.microsoft.com/office/drawing/2014/main" id="{34AAEAFC-5324-4BBC-821F-AEA7E7587C41}"/>
              </a:ext>
            </a:extLst>
          </p:cNvPr>
          <p:cNvGrpSpPr>
            <a:grpSpLocks/>
          </p:cNvGrpSpPr>
          <p:nvPr/>
        </p:nvGrpSpPr>
        <p:grpSpPr bwMode="auto">
          <a:xfrm>
            <a:off x="1736725" y="3417888"/>
            <a:ext cx="1871663" cy="2216150"/>
            <a:chOff x="755649" y="3379469"/>
            <a:chExt cx="1872222" cy="2216331"/>
          </a:xfrm>
        </p:grpSpPr>
        <p:sp>
          <p:nvSpPr>
            <p:cNvPr id="45088" name="TextBox 4">
              <a:extLst>
                <a:ext uri="{FF2B5EF4-FFF2-40B4-BE49-F238E27FC236}">
                  <a16:creationId xmlns:a16="http://schemas.microsoft.com/office/drawing/2014/main" id="{E419D136-72FC-476A-96DF-BE7910AA29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1" y="3379469"/>
              <a:ext cx="187222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874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348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7CC22F7-A4D9-4B70-B3D2-AAB042856B23}"/>
                </a:ext>
              </a:extLst>
            </p:cNvPr>
            <p:cNvCxnSpPr/>
            <p:nvPr/>
          </p:nvCxnSpPr>
          <p:spPr>
            <a:xfrm>
              <a:off x="755649" y="4949634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2F976AB-E12B-46C5-A91A-59366A2D7D7A}"/>
                </a:ext>
              </a:extLst>
            </p:cNvPr>
            <p:cNvCxnSpPr/>
            <p:nvPr/>
          </p:nvCxnSpPr>
          <p:spPr>
            <a:xfrm>
              <a:off x="755649" y="5595800"/>
              <a:ext cx="181505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062" name="TextBox 29">
            <a:extLst>
              <a:ext uri="{FF2B5EF4-FFF2-40B4-BE49-F238E27FC236}">
                <a16:creationId xmlns:a16="http://schemas.microsoft.com/office/drawing/2014/main" id="{F1FD9058-2C79-41BE-98AC-1EB4C9DC6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4156075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45063" name="Picture 2">
            <a:extLst>
              <a:ext uri="{FF2B5EF4-FFF2-40B4-BE49-F238E27FC236}">
                <a16:creationId xmlns:a16="http://schemas.microsoft.com/office/drawing/2014/main" id="{633A4B8B-A446-4953-8731-678FF89BE1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12763"/>
            <a:ext cx="22621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TextBox 4">
            <a:extLst>
              <a:ext uri="{FF2B5EF4-FFF2-40B4-BE49-F238E27FC236}">
                <a16:creationId xmlns:a16="http://schemas.microsoft.com/office/drawing/2014/main" id="{CC51BD92-05E0-4F44-A28F-91D0A5C9E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538" y="4894263"/>
            <a:ext cx="506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5065" name="TextBox 4">
            <a:extLst>
              <a:ext uri="{FF2B5EF4-FFF2-40B4-BE49-F238E27FC236}">
                <a16:creationId xmlns:a16="http://schemas.microsoft.com/office/drawing/2014/main" id="{AB555E3C-ABA4-4728-9CA3-939C02B01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0" y="5529263"/>
            <a:ext cx="50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5066" name="Group 3">
            <a:extLst>
              <a:ext uri="{FF2B5EF4-FFF2-40B4-BE49-F238E27FC236}">
                <a16:creationId xmlns:a16="http://schemas.microsoft.com/office/drawing/2014/main" id="{29A8646E-0C75-4A39-81DC-8E18BC6EFDAF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894263"/>
            <a:ext cx="838200" cy="1460500"/>
            <a:chOff x="2085975" y="4894263"/>
            <a:chExt cx="838090" cy="1460500"/>
          </a:xfrm>
        </p:grpSpPr>
        <p:sp>
          <p:nvSpPr>
            <p:cNvPr id="45086" name="TextBox 4">
              <a:extLst>
                <a:ext uri="{FF2B5EF4-FFF2-40B4-BE49-F238E27FC236}">
                  <a16:creationId xmlns:a16="http://schemas.microsoft.com/office/drawing/2014/main" id="{834FC043-C5E7-475F-8BC2-843EEBC83E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5975" y="5523580"/>
              <a:ext cx="337046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45087" name="TextBox 4">
              <a:extLst>
                <a:ext uri="{FF2B5EF4-FFF2-40B4-BE49-F238E27FC236}">
                  <a16:creationId xmlns:a16="http://schemas.microsoft.com/office/drawing/2014/main" id="{F01C7A90-5809-4174-A51C-A655C3ED3A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8148" y="4894263"/>
              <a:ext cx="505917" cy="83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45067" name="Group 2">
            <a:extLst>
              <a:ext uri="{FF2B5EF4-FFF2-40B4-BE49-F238E27FC236}">
                <a16:creationId xmlns:a16="http://schemas.microsoft.com/office/drawing/2014/main" id="{AE93189A-323E-4DA6-BF0D-6EBDA847A05D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1541463"/>
            <a:ext cx="3709987" cy="4867275"/>
            <a:chOff x="4678363" y="2962785"/>
            <a:chExt cx="3709987" cy="486727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30BDAC-106E-45FB-A1D2-4F033308C758}"/>
                </a:ext>
              </a:extLst>
            </p:cNvPr>
            <p:cNvSpPr/>
            <p:nvPr/>
          </p:nvSpPr>
          <p:spPr bwMode="auto">
            <a:xfrm>
              <a:off x="4678363" y="2962785"/>
              <a:ext cx="3709987" cy="48672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5085" name="Rectangle 21">
              <a:extLst>
                <a:ext uri="{FF2B5EF4-FFF2-40B4-BE49-F238E27FC236}">
                  <a16:creationId xmlns:a16="http://schemas.microsoft.com/office/drawing/2014/main" id="{AEA66242-F6D8-4091-B64E-59BEB48D7F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1190" y="3389061"/>
              <a:ext cx="3484331" cy="341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/>
                <a:t>The answer is 1222.</a:t>
              </a:r>
            </a:p>
          </p:txBody>
        </p:sp>
      </p:grpSp>
      <p:grpSp>
        <p:nvGrpSpPr>
          <p:cNvPr id="45068" name="Group 4">
            <a:extLst>
              <a:ext uri="{FF2B5EF4-FFF2-40B4-BE49-F238E27FC236}">
                <a16:creationId xmlns:a16="http://schemas.microsoft.com/office/drawing/2014/main" id="{2A3C6595-807B-4F55-B139-719B31306248}"/>
              </a:ext>
            </a:extLst>
          </p:cNvPr>
          <p:cNvGrpSpPr>
            <a:grpSpLocks/>
          </p:cNvGrpSpPr>
          <p:nvPr/>
        </p:nvGrpSpPr>
        <p:grpSpPr bwMode="auto">
          <a:xfrm>
            <a:off x="1773238" y="4894263"/>
            <a:ext cx="782637" cy="1466850"/>
            <a:chOff x="1772758" y="4894263"/>
            <a:chExt cx="783117" cy="1466850"/>
          </a:xfrm>
        </p:grpSpPr>
        <p:sp>
          <p:nvSpPr>
            <p:cNvPr id="45082" name="TextBox 4">
              <a:extLst>
                <a:ext uri="{FF2B5EF4-FFF2-40B4-BE49-F238E27FC236}">
                  <a16:creationId xmlns:a16="http://schemas.microsoft.com/office/drawing/2014/main" id="{E2CFC285-EE92-4262-B0DD-4493792CBD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9462" y="4894263"/>
              <a:ext cx="506413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45083" name="TextBox 4">
              <a:extLst>
                <a:ext uri="{FF2B5EF4-FFF2-40B4-BE49-F238E27FC236}">
                  <a16:creationId xmlns:a16="http://schemas.microsoft.com/office/drawing/2014/main" id="{9070A4CE-2E01-4602-BA60-8979038A6E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2758" y="5529263"/>
              <a:ext cx="336550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chemeClr val="tx1"/>
                  </a:solidFill>
                </a:rPr>
                <a:t>1</a:t>
              </a:r>
            </a:p>
          </p:txBody>
        </p:sp>
      </p:grpSp>
      <p:sp>
        <p:nvSpPr>
          <p:cNvPr id="45069" name="TextBox 4">
            <a:extLst>
              <a:ext uri="{FF2B5EF4-FFF2-40B4-BE49-F238E27FC236}">
                <a16:creationId xmlns:a16="http://schemas.microsoft.com/office/drawing/2014/main" id="{003CE4DC-DC74-4794-8689-BA243CE8E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4886325"/>
            <a:ext cx="336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5070" name="Group 34">
            <a:extLst>
              <a:ext uri="{FF2B5EF4-FFF2-40B4-BE49-F238E27FC236}">
                <a16:creationId xmlns:a16="http://schemas.microsoft.com/office/drawing/2014/main" id="{C8D01096-B9A3-4A8C-9DEA-D18D2093D698}"/>
              </a:ext>
            </a:extLst>
          </p:cNvPr>
          <p:cNvGrpSpPr>
            <a:grpSpLocks/>
          </p:cNvGrpSpPr>
          <p:nvPr/>
        </p:nvGrpSpPr>
        <p:grpSpPr bwMode="auto">
          <a:xfrm>
            <a:off x="6794500" y="2916238"/>
            <a:ext cx="1443038" cy="3168650"/>
            <a:chOff x="6072042" y="3418307"/>
            <a:chExt cx="2094645" cy="4590712"/>
          </a:xfrm>
        </p:grpSpPr>
        <p:pic>
          <p:nvPicPr>
            <p:cNvPr id="45080" name="Picture 35">
              <a:extLst>
                <a:ext uri="{FF2B5EF4-FFF2-40B4-BE49-F238E27FC236}">
                  <a16:creationId xmlns:a16="http://schemas.microsoft.com/office/drawing/2014/main" id="{8EE692B4-E17A-4E6E-AD0C-9E5853CEF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2042" y="3418307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081" name="Picture 36">
              <a:extLst>
                <a:ext uri="{FF2B5EF4-FFF2-40B4-BE49-F238E27FC236}">
                  <a16:creationId xmlns:a16="http://schemas.microsoft.com/office/drawing/2014/main" id="{289D4F6D-8B69-43A1-9C7C-4CD21591B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89" y="5956374"/>
              <a:ext cx="2053098" cy="205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5071" name="Picture 37">
            <a:extLst>
              <a:ext uri="{FF2B5EF4-FFF2-40B4-BE49-F238E27FC236}">
                <a16:creationId xmlns:a16="http://schemas.microsoft.com/office/drawing/2014/main" id="{F2032510-533F-4C30-987E-772F91C5E2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538" y="2827338"/>
            <a:ext cx="1812925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5072" name="Group 5">
            <a:extLst>
              <a:ext uri="{FF2B5EF4-FFF2-40B4-BE49-F238E27FC236}">
                <a16:creationId xmlns:a16="http://schemas.microsoft.com/office/drawing/2014/main" id="{41074F48-7781-4B51-91CA-9656385FF236}"/>
              </a:ext>
            </a:extLst>
          </p:cNvPr>
          <p:cNvGrpSpPr>
            <a:grpSpLocks/>
          </p:cNvGrpSpPr>
          <p:nvPr/>
        </p:nvGrpSpPr>
        <p:grpSpPr bwMode="auto">
          <a:xfrm>
            <a:off x="5186363" y="4667250"/>
            <a:ext cx="827087" cy="1597025"/>
            <a:chOff x="5287129" y="4308384"/>
            <a:chExt cx="827111" cy="1597252"/>
          </a:xfrm>
        </p:grpSpPr>
        <p:pic>
          <p:nvPicPr>
            <p:cNvPr id="45076" name="Picture 38">
              <a:extLst>
                <a:ext uri="{FF2B5EF4-FFF2-40B4-BE49-F238E27FC236}">
                  <a16:creationId xmlns:a16="http://schemas.microsoft.com/office/drawing/2014/main" id="{CE7EF32A-CC41-44F7-8A95-FCB8A48ED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7129" y="4308384"/>
              <a:ext cx="217567" cy="1597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077" name="Picture 39">
              <a:extLst>
                <a:ext uri="{FF2B5EF4-FFF2-40B4-BE49-F238E27FC236}">
                  <a16:creationId xmlns:a16="http://schemas.microsoft.com/office/drawing/2014/main" id="{758FFBF0-248D-4989-A09D-9D18F7DFF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509" y="4308384"/>
              <a:ext cx="217567" cy="1597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078" name="Picture 40">
              <a:extLst>
                <a:ext uri="{FF2B5EF4-FFF2-40B4-BE49-F238E27FC236}">
                  <a16:creationId xmlns:a16="http://schemas.microsoft.com/office/drawing/2014/main" id="{ACC8B2A4-F366-4149-A764-40C8485E0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2374" y="4308384"/>
              <a:ext cx="211866" cy="211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079" name="Picture 41">
              <a:extLst>
                <a:ext uri="{FF2B5EF4-FFF2-40B4-BE49-F238E27FC236}">
                  <a16:creationId xmlns:a16="http://schemas.microsoft.com/office/drawing/2014/main" id="{7015670A-2838-4E7A-8443-977442217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2374" y="4596815"/>
              <a:ext cx="211866" cy="211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5073" name="Group 42">
            <a:extLst>
              <a:ext uri="{FF2B5EF4-FFF2-40B4-BE49-F238E27FC236}">
                <a16:creationId xmlns:a16="http://schemas.microsoft.com/office/drawing/2014/main" id="{D93BEDE3-AEE1-4726-93C2-6677BFC81D00}"/>
              </a:ext>
            </a:extLst>
          </p:cNvPr>
          <p:cNvGrpSpPr>
            <a:grpSpLocks/>
          </p:cNvGrpSpPr>
          <p:nvPr/>
        </p:nvGrpSpPr>
        <p:grpSpPr bwMode="auto">
          <a:xfrm>
            <a:off x="2335213" y="1541463"/>
            <a:ext cx="2197100" cy="1347787"/>
            <a:chOff x="2891481" y="1625095"/>
            <a:chExt cx="3377514" cy="1056534"/>
          </a:xfrm>
        </p:grpSpPr>
        <p:sp>
          <p:nvSpPr>
            <p:cNvPr id="44" name="Rectangular Callout 43">
              <a:extLst>
                <a:ext uri="{FF2B5EF4-FFF2-40B4-BE49-F238E27FC236}">
                  <a16:creationId xmlns:a16="http://schemas.microsoft.com/office/drawing/2014/main" id="{61912A75-E1BC-4085-BC7D-1FF2EE3BDF6C}"/>
                </a:ext>
              </a:extLst>
            </p:cNvPr>
            <p:cNvSpPr/>
            <p:nvPr/>
          </p:nvSpPr>
          <p:spPr>
            <a:xfrm>
              <a:off x="2891481" y="1625095"/>
              <a:ext cx="3377514" cy="1056534"/>
            </a:xfrm>
            <a:prstGeom prst="wedgeRectCallout">
              <a:avLst>
                <a:gd name="adj1" fmla="val -84522"/>
                <a:gd name="adj2" fmla="val -5137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5075" name="Rectangle 27">
              <a:extLst>
                <a:ext uri="{FF2B5EF4-FFF2-40B4-BE49-F238E27FC236}">
                  <a16:creationId xmlns:a16="http://schemas.microsoft.com/office/drawing/2014/main" id="{F6C1161F-63E6-4266-A28D-9BD07D625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434" y="1676684"/>
              <a:ext cx="3055134" cy="982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Let’s see what the calculation looks like using base ten blocks.</a:t>
              </a: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3CD1F8-AE13-4E10-A2B1-802FD6833B5D}"/>
              </a:ext>
            </a:extLst>
          </p:cNvPr>
          <p:cNvSpPr/>
          <p:nvPr/>
        </p:nvSpPr>
        <p:spPr>
          <a:xfrm>
            <a:off x="2977012" y="696913"/>
            <a:ext cx="31899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Super Powers</a:t>
            </a:r>
            <a:endParaRPr lang="en-GB" sz="4000" b="1" dirty="0"/>
          </a:p>
        </p:txBody>
      </p:sp>
      <p:pic>
        <p:nvPicPr>
          <p:cNvPr id="46083" name="Whole Class">
            <a:extLst>
              <a:ext uri="{FF2B5EF4-FFF2-40B4-BE49-F238E27FC236}">
                <a16:creationId xmlns:a16="http://schemas.microsoft.com/office/drawing/2014/main" id="{566F113B-75E5-4FF1-9FA9-099D89AAD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Rectangle 3">
            <a:extLst>
              <a:ext uri="{FF2B5EF4-FFF2-40B4-BE49-F238E27FC236}">
                <a16:creationId xmlns:a16="http://schemas.microsoft.com/office/drawing/2014/main" id="{38886680-B443-4F98-B36E-85F87F46E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938" y="1516063"/>
            <a:ext cx="7580312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>
                <a:solidFill>
                  <a:schemeClr val="tx1"/>
                </a:solidFill>
              </a:rPr>
              <a:t>Match the power to the superhero. Click on the superhero to see the answer. </a:t>
            </a:r>
          </a:p>
        </p:txBody>
      </p:sp>
      <p:grpSp>
        <p:nvGrpSpPr>
          <p:cNvPr id="50" name="1">
            <a:extLst>
              <a:ext uri="{FF2B5EF4-FFF2-40B4-BE49-F238E27FC236}">
                <a16:creationId xmlns:a16="http://schemas.microsoft.com/office/drawing/2014/main" id="{8BBF0D4B-8768-42A7-9C7A-228DA31A841C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852613"/>
            <a:ext cx="1417638" cy="1755775"/>
            <a:chOff x="749641" y="2036804"/>
            <a:chExt cx="1416910" cy="1754917"/>
          </a:xfrm>
        </p:grpSpPr>
        <p:grpSp>
          <p:nvGrpSpPr>
            <p:cNvPr id="46129" name="1">
              <a:extLst>
                <a:ext uri="{FF2B5EF4-FFF2-40B4-BE49-F238E27FC236}">
                  <a16:creationId xmlns:a16="http://schemas.microsoft.com/office/drawing/2014/main" id="{C0A4CDB9-F1F1-421C-8B57-2DD76F3C2D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9642" y="2036804"/>
              <a:ext cx="1416909" cy="1392196"/>
              <a:chOff x="749642" y="2036804"/>
              <a:chExt cx="1416909" cy="1392196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B65B716-2E39-4000-A7BD-9E208723406E}"/>
                  </a:ext>
                </a:extLst>
              </p:cNvPr>
              <p:cNvSpPr/>
              <p:nvPr/>
            </p:nvSpPr>
            <p:spPr>
              <a:xfrm>
                <a:off x="755988" y="2043151"/>
                <a:ext cx="1408976" cy="13852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32" name="Picture 13">
                <a:extLst>
                  <a:ext uri="{FF2B5EF4-FFF2-40B4-BE49-F238E27FC236}">
                    <a16:creationId xmlns:a16="http://schemas.microsoft.com/office/drawing/2014/main" id="{4F85EAAE-CF41-41E2-8160-BDB95E981F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531" t="12376" r="19473" b="54942"/>
              <a:stretch>
                <a:fillRect/>
              </a:stretch>
            </p:blipFill>
            <p:spPr bwMode="auto">
              <a:xfrm>
                <a:off x="749642" y="2036804"/>
                <a:ext cx="1416909" cy="1392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AA897C8-17C7-4D67-829C-8B99D3DD9D48}"/>
                </a:ext>
              </a:extLst>
            </p:cNvPr>
            <p:cNvSpPr/>
            <p:nvPr/>
          </p:nvSpPr>
          <p:spPr>
            <a:xfrm>
              <a:off x="749641" y="3422014"/>
              <a:ext cx="1416910" cy="36970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582 + 384 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49" name="2">
            <a:extLst>
              <a:ext uri="{FF2B5EF4-FFF2-40B4-BE49-F238E27FC236}">
                <a16:creationId xmlns:a16="http://schemas.microsoft.com/office/drawing/2014/main" id="{DE628498-5BDB-470D-B4C4-2419D332AB93}"/>
              </a:ext>
            </a:extLst>
          </p:cNvPr>
          <p:cNvGrpSpPr>
            <a:grpSpLocks/>
          </p:cNvGrpSpPr>
          <p:nvPr/>
        </p:nvGrpSpPr>
        <p:grpSpPr bwMode="auto">
          <a:xfrm>
            <a:off x="2301875" y="1852613"/>
            <a:ext cx="1422400" cy="1755775"/>
            <a:chOff x="2302600" y="2036804"/>
            <a:chExt cx="1420992" cy="1754917"/>
          </a:xfrm>
        </p:grpSpPr>
        <p:grpSp>
          <p:nvGrpSpPr>
            <p:cNvPr id="46125" name="2">
              <a:extLst>
                <a:ext uri="{FF2B5EF4-FFF2-40B4-BE49-F238E27FC236}">
                  <a16:creationId xmlns:a16="http://schemas.microsoft.com/office/drawing/2014/main" id="{C8DBF762-5ABF-49B5-823B-A05C6FB3B6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06683" y="2036804"/>
              <a:ext cx="1416909" cy="1400433"/>
              <a:chOff x="2306683" y="2036804"/>
              <a:chExt cx="1416909" cy="1400433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E8677035-7904-4685-8A6F-3B62815E3366}"/>
                  </a:ext>
                </a:extLst>
              </p:cNvPr>
              <p:cNvSpPr/>
              <p:nvPr/>
            </p:nvSpPr>
            <p:spPr>
              <a:xfrm>
                <a:off x="2312116" y="2043151"/>
                <a:ext cx="1408305" cy="1386797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28" name="Picture 14">
                <a:extLst>
                  <a:ext uri="{FF2B5EF4-FFF2-40B4-BE49-F238E27FC236}">
                    <a16:creationId xmlns:a16="http://schemas.microsoft.com/office/drawing/2014/main" id="{D6B29243-BE86-4F6A-8823-9930C2FFC8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182" t="481" r="30856" b="59660"/>
              <a:stretch>
                <a:fillRect/>
              </a:stretch>
            </p:blipFill>
            <p:spPr bwMode="auto">
              <a:xfrm>
                <a:off x="2306683" y="2036804"/>
                <a:ext cx="1416909" cy="14004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F7AE692-0BC1-4CAD-8E28-7BF70090B124}"/>
                </a:ext>
              </a:extLst>
            </p:cNvPr>
            <p:cNvSpPr/>
            <p:nvPr/>
          </p:nvSpPr>
          <p:spPr>
            <a:xfrm>
              <a:off x="2302600" y="3422014"/>
              <a:ext cx="1416235" cy="36970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429 + 982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48" name="3">
            <a:extLst>
              <a:ext uri="{FF2B5EF4-FFF2-40B4-BE49-F238E27FC236}">
                <a16:creationId xmlns:a16="http://schemas.microsoft.com/office/drawing/2014/main" id="{2E823CE9-38BF-4791-9E8F-1C3881D8CD39}"/>
              </a:ext>
            </a:extLst>
          </p:cNvPr>
          <p:cNvGrpSpPr>
            <a:grpSpLocks/>
          </p:cNvGrpSpPr>
          <p:nvPr/>
        </p:nvGrpSpPr>
        <p:grpSpPr bwMode="auto">
          <a:xfrm>
            <a:off x="3843338" y="1852613"/>
            <a:ext cx="1433512" cy="1755775"/>
            <a:chOff x="3842952" y="2036804"/>
            <a:chExt cx="1433384" cy="1754917"/>
          </a:xfrm>
        </p:grpSpPr>
        <p:grpSp>
          <p:nvGrpSpPr>
            <p:cNvPr id="46121" name="3">
              <a:extLst>
                <a:ext uri="{FF2B5EF4-FFF2-40B4-BE49-F238E27FC236}">
                  <a16:creationId xmlns:a16="http://schemas.microsoft.com/office/drawing/2014/main" id="{7BEFD898-FDC9-4FD4-BF33-E10B074B76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42952" y="2036804"/>
              <a:ext cx="1433384" cy="1392196"/>
              <a:chOff x="3842952" y="2036804"/>
              <a:chExt cx="1433384" cy="1392196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980BA9A-6158-4DD9-8E30-BBFA8ACA0518}"/>
                  </a:ext>
                </a:extLst>
              </p:cNvPr>
              <p:cNvSpPr/>
              <p:nvPr/>
            </p:nvSpPr>
            <p:spPr>
              <a:xfrm>
                <a:off x="3868350" y="2043151"/>
                <a:ext cx="1407986" cy="138520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24" name="Picture 15">
                <a:extLst>
                  <a:ext uri="{FF2B5EF4-FFF2-40B4-BE49-F238E27FC236}">
                    <a16:creationId xmlns:a16="http://schemas.microsoft.com/office/drawing/2014/main" id="{567A050B-A7CD-410B-B470-79F14FF82D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092" t="10136" r="7622" b="52098"/>
              <a:stretch>
                <a:fillRect/>
              </a:stretch>
            </p:blipFill>
            <p:spPr bwMode="auto">
              <a:xfrm>
                <a:off x="3842952" y="2036804"/>
                <a:ext cx="1433384" cy="13921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013679A-FD5D-48CF-9C74-48B651FE41DB}"/>
                </a:ext>
              </a:extLst>
            </p:cNvPr>
            <p:cNvSpPr/>
            <p:nvPr/>
          </p:nvSpPr>
          <p:spPr>
            <a:xfrm>
              <a:off x="3858826" y="3422014"/>
              <a:ext cx="1417510" cy="36970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872 + 975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47" name="4">
            <a:extLst>
              <a:ext uri="{FF2B5EF4-FFF2-40B4-BE49-F238E27FC236}">
                <a16:creationId xmlns:a16="http://schemas.microsoft.com/office/drawing/2014/main" id="{F12585F8-4C04-48FE-A0D3-98DEACC882D7}"/>
              </a:ext>
            </a:extLst>
          </p:cNvPr>
          <p:cNvGrpSpPr>
            <a:grpSpLocks/>
          </p:cNvGrpSpPr>
          <p:nvPr/>
        </p:nvGrpSpPr>
        <p:grpSpPr bwMode="auto">
          <a:xfrm>
            <a:off x="5414963" y="1858963"/>
            <a:ext cx="1490662" cy="1749425"/>
            <a:chOff x="5415434" y="2042984"/>
            <a:chExt cx="1490576" cy="1748737"/>
          </a:xfrm>
        </p:grpSpPr>
        <p:grpSp>
          <p:nvGrpSpPr>
            <p:cNvPr id="46117" name="4">
              <a:extLst>
                <a:ext uri="{FF2B5EF4-FFF2-40B4-BE49-F238E27FC236}">
                  <a16:creationId xmlns:a16="http://schemas.microsoft.com/office/drawing/2014/main" id="{77AC53D7-E731-4CE1-9F65-B42D0A7F17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17057" y="2042984"/>
              <a:ext cx="1488953" cy="1386016"/>
              <a:chOff x="5417057" y="2042984"/>
              <a:chExt cx="1488953" cy="1386016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E705C27C-DD66-4179-949D-5F5B9F126833}"/>
                  </a:ext>
                </a:extLst>
              </p:cNvPr>
              <p:cNvSpPr/>
              <p:nvPr/>
            </p:nvSpPr>
            <p:spPr>
              <a:xfrm>
                <a:off x="5423371" y="2042984"/>
                <a:ext cx="1409619" cy="138534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20" name="Picture 17">
                <a:extLst>
                  <a:ext uri="{FF2B5EF4-FFF2-40B4-BE49-F238E27FC236}">
                    <a16:creationId xmlns:a16="http://schemas.microsoft.com/office/drawing/2014/main" id="{6ED56868-0D4F-4EFC-AF88-F6488F5157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646"/>
              <a:stretch>
                <a:fillRect/>
              </a:stretch>
            </p:blipFill>
            <p:spPr bwMode="auto">
              <a:xfrm>
                <a:off x="5417057" y="2108886"/>
                <a:ext cx="1488953" cy="13180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A515061-540B-460A-8582-38FDE78AC2DB}"/>
                </a:ext>
              </a:extLst>
            </p:cNvPr>
            <p:cNvSpPr/>
            <p:nvPr/>
          </p:nvSpPr>
          <p:spPr>
            <a:xfrm>
              <a:off x="5415434" y="3421978"/>
              <a:ext cx="1417555" cy="36974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294 + 284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46" name="5">
            <a:extLst>
              <a:ext uri="{FF2B5EF4-FFF2-40B4-BE49-F238E27FC236}">
                <a16:creationId xmlns:a16="http://schemas.microsoft.com/office/drawing/2014/main" id="{CA5AEFEF-42A9-412B-8291-CE09E9C24195}"/>
              </a:ext>
            </a:extLst>
          </p:cNvPr>
          <p:cNvGrpSpPr>
            <a:grpSpLocks/>
          </p:cNvGrpSpPr>
          <p:nvPr/>
        </p:nvGrpSpPr>
        <p:grpSpPr bwMode="auto">
          <a:xfrm>
            <a:off x="6964363" y="1858963"/>
            <a:ext cx="1423987" cy="1749425"/>
            <a:chOff x="6963735" y="2042984"/>
            <a:chExt cx="1424615" cy="1748737"/>
          </a:xfrm>
        </p:grpSpPr>
        <p:grpSp>
          <p:nvGrpSpPr>
            <p:cNvPr id="46113" name="5">
              <a:extLst>
                <a:ext uri="{FF2B5EF4-FFF2-40B4-BE49-F238E27FC236}">
                  <a16:creationId xmlns:a16="http://schemas.microsoft.com/office/drawing/2014/main" id="{FCE3CD1B-97D3-4EDE-BD9A-2565CCE1CA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79678" y="2042984"/>
              <a:ext cx="1408672" cy="1386016"/>
              <a:chOff x="6979678" y="2042984"/>
              <a:chExt cx="1408672" cy="1386016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AD7E31A-D27A-4059-A999-D9B5467BC741}"/>
                  </a:ext>
                </a:extLst>
              </p:cNvPr>
              <p:cNvSpPr/>
              <p:nvPr/>
            </p:nvSpPr>
            <p:spPr>
              <a:xfrm>
                <a:off x="6979617" y="2042984"/>
                <a:ext cx="1408733" cy="1385342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16" name="Picture 16">
                <a:extLst>
                  <a:ext uri="{FF2B5EF4-FFF2-40B4-BE49-F238E27FC236}">
                    <a16:creationId xmlns:a16="http://schemas.microsoft.com/office/drawing/2014/main" id="{79559F64-400A-4E76-A088-293A5130C9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4738"/>
              <a:stretch>
                <a:fillRect/>
              </a:stretch>
            </p:blipFill>
            <p:spPr bwMode="auto">
              <a:xfrm>
                <a:off x="7008794" y="2108886"/>
                <a:ext cx="1350439" cy="13180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6114" name="Rectangle 44">
              <a:extLst>
                <a:ext uri="{FF2B5EF4-FFF2-40B4-BE49-F238E27FC236}">
                  <a16:creationId xmlns:a16="http://schemas.microsoft.com/office/drawing/2014/main" id="{C30B6CA4-A166-4260-A79C-BA56DC0C3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63735" y="3422389"/>
              <a:ext cx="1416909" cy="36933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429 + 183</a:t>
              </a:r>
            </a:p>
          </p:txBody>
        </p:sp>
      </p:grpSp>
      <p:grpSp>
        <p:nvGrpSpPr>
          <p:cNvPr id="56" name="A">
            <a:extLst>
              <a:ext uri="{FF2B5EF4-FFF2-40B4-BE49-F238E27FC236}">
                <a16:creationId xmlns:a16="http://schemas.microsoft.com/office/drawing/2014/main" id="{498CBAE0-563D-4BDF-9AC5-3167D28F1BCC}"/>
              </a:ext>
            </a:extLst>
          </p:cNvPr>
          <p:cNvGrpSpPr>
            <a:grpSpLocks/>
          </p:cNvGrpSpPr>
          <p:nvPr/>
        </p:nvGrpSpPr>
        <p:grpSpPr bwMode="auto">
          <a:xfrm>
            <a:off x="3881438" y="4933950"/>
            <a:ext cx="1408112" cy="1206500"/>
            <a:chOff x="749641" y="4339104"/>
            <a:chExt cx="1408672" cy="1207534"/>
          </a:xfrm>
        </p:grpSpPr>
        <p:grpSp>
          <p:nvGrpSpPr>
            <p:cNvPr id="46109" name="Group 35">
              <a:extLst>
                <a:ext uri="{FF2B5EF4-FFF2-40B4-BE49-F238E27FC236}">
                  <a16:creationId xmlns:a16="http://schemas.microsoft.com/office/drawing/2014/main" id="{23F356FF-C5B1-43A9-AA08-06F356E618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9641" y="4339104"/>
              <a:ext cx="1408672" cy="832022"/>
              <a:chOff x="749642" y="5259727"/>
              <a:chExt cx="1408672" cy="832022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8BF95FAF-2B22-44CF-A69A-82D03ABD008C}"/>
                  </a:ext>
                </a:extLst>
              </p:cNvPr>
              <p:cNvSpPr/>
              <p:nvPr/>
            </p:nvSpPr>
            <p:spPr>
              <a:xfrm>
                <a:off x="749642" y="5259727"/>
                <a:ext cx="1408672" cy="832562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12" name="Picture 23">
                <a:extLst>
                  <a:ext uri="{FF2B5EF4-FFF2-40B4-BE49-F238E27FC236}">
                    <a16:creationId xmlns:a16="http://schemas.microsoft.com/office/drawing/2014/main" id="{9A950179-E40F-4E29-A23D-8B0E197DF9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7683" y="5259727"/>
                <a:ext cx="622263" cy="792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8564C8C-90F5-40B9-85E8-D3535A1C29ED}"/>
                </a:ext>
              </a:extLst>
            </p:cNvPr>
            <p:cNvSpPr/>
            <p:nvPr/>
          </p:nvSpPr>
          <p:spPr>
            <a:xfrm>
              <a:off x="755994" y="5178022"/>
              <a:ext cx="1402319" cy="3686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966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57" name="B">
            <a:extLst>
              <a:ext uri="{FF2B5EF4-FFF2-40B4-BE49-F238E27FC236}">
                <a16:creationId xmlns:a16="http://schemas.microsoft.com/office/drawing/2014/main" id="{4573D4BF-9BAE-4AF5-A732-93DD403AC538}"/>
              </a:ext>
            </a:extLst>
          </p:cNvPr>
          <p:cNvGrpSpPr>
            <a:grpSpLocks/>
          </p:cNvGrpSpPr>
          <p:nvPr/>
        </p:nvGrpSpPr>
        <p:grpSpPr bwMode="auto">
          <a:xfrm>
            <a:off x="5430838" y="4933950"/>
            <a:ext cx="1408112" cy="1200150"/>
            <a:chOff x="2308973" y="4335809"/>
            <a:chExt cx="1408672" cy="1201354"/>
          </a:xfrm>
        </p:grpSpPr>
        <p:grpSp>
          <p:nvGrpSpPr>
            <p:cNvPr id="46105" name="Group 36">
              <a:extLst>
                <a:ext uri="{FF2B5EF4-FFF2-40B4-BE49-F238E27FC236}">
                  <a16:creationId xmlns:a16="http://schemas.microsoft.com/office/drawing/2014/main" id="{EAE23C81-86DD-41AD-878B-7ADD37A452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08973" y="4335809"/>
              <a:ext cx="1408672" cy="832022"/>
              <a:chOff x="2311657" y="5256432"/>
              <a:chExt cx="1408672" cy="832022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FC70DBC8-D8A4-422A-BCAD-DA796C28E8EA}"/>
                  </a:ext>
                </a:extLst>
              </p:cNvPr>
              <p:cNvSpPr/>
              <p:nvPr/>
            </p:nvSpPr>
            <p:spPr>
              <a:xfrm>
                <a:off x="2311657" y="5256432"/>
                <a:ext cx="1408672" cy="83268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08" name="Picture 24">
                <a:extLst>
                  <a:ext uri="{FF2B5EF4-FFF2-40B4-BE49-F238E27FC236}">
                    <a16:creationId xmlns:a16="http://schemas.microsoft.com/office/drawing/2014/main" id="{1CB2C591-AEEE-4E43-9B07-67970C0269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6355" y="5391755"/>
                <a:ext cx="1006201" cy="622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DA2ED7E-8BF2-408C-AC14-1F2B286A09CB}"/>
                </a:ext>
              </a:extLst>
            </p:cNvPr>
            <p:cNvSpPr/>
            <p:nvPr/>
          </p:nvSpPr>
          <p:spPr>
            <a:xfrm>
              <a:off x="2308973" y="5168494"/>
              <a:ext cx="1402319" cy="3686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1411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58" name="C">
            <a:extLst>
              <a:ext uri="{FF2B5EF4-FFF2-40B4-BE49-F238E27FC236}">
                <a16:creationId xmlns:a16="http://schemas.microsoft.com/office/drawing/2014/main" id="{922C750D-3DB5-4750-BCE5-274476296020}"/>
              </a:ext>
            </a:extLst>
          </p:cNvPr>
          <p:cNvGrpSpPr>
            <a:grpSpLocks/>
          </p:cNvGrpSpPr>
          <p:nvPr/>
        </p:nvGrpSpPr>
        <p:grpSpPr bwMode="auto">
          <a:xfrm>
            <a:off x="2328863" y="4933950"/>
            <a:ext cx="1412875" cy="1227138"/>
            <a:chOff x="3868305" y="4335809"/>
            <a:chExt cx="1412793" cy="1228214"/>
          </a:xfrm>
        </p:grpSpPr>
        <p:pic>
          <p:nvPicPr>
            <p:cNvPr id="46103" name="Picture 25">
              <a:extLst>
                <a:ext uri="{FF2B5EF4-FFF2-40B4-BE49-F238E27FC236}">
                  <a16:creationId xmlns:a16="http://schemas.microsoft.com/office/drawing/2014/main" id="{E90316A7-FF3D-4C92-8411-2A912EB674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8305" y="4335809"/>
              <a:ext cx="1412793" cy="858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F1AE89D-1707-4AF4-AB97-4288BB2F6E67}"/>
                </a:ext>
              </a:extLst>
            </p:cNvPr>
            <p:cNvSpPr/>
            <p:nvPr/>
          </p:nvSpPr>
          <p:spPr>
            <a:xfrm>
              <a:off x="3873067" y="5195400"/>
              <a:ext cx="1403269" cy="36862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1847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61" name="D">
            <a:extLst>
              <a:ext uri="{FF2B5EF4-FFF2-40B4-BE49-F238E27FC236}">
                <a16:creationId xmlns:a16="http://schemas.microsoft.com/office/drawing/2014/main" id="{5EBED868-CC9F-4C4A-B13A-437A520E61F6}"/>
              </a:ext>
            </a:extLst>
          </p:cNvPr>
          <p:cNvGrpSpPr>
            <a:grpSpLocks/>
          </p:cNvGrpSpPr>
          <p:nvPr/>
        </p:nvGrpSpPr>
        <p:grpSpPr bwMode="auto">
          <a:xfrm>
            <a:off x="6980238" y="4933950"/>
            <a:ext cx="1408112" cy="1209675"/>
            <a:chOff x="5427157" y="4881996"/>
            <a:chExt cx="1408672" cy="1210096"/>
          </a:xfrm>
        </p:grpSpPr>
        <p:grpSp>
          <p:nvGrpSpPr>
            <p:cNvPr id="46099" name="Group 37">
              <a:extLst>
                <a:ext uri="{FF2B5EF4-FFF2-40B4-BE49-F238E27FC236}">
                  <a16:creationId xmlns:a16="http://schemas.microsoft.com/office/drawing/2014/main" id="{7F21DE4D-BAA4-43FE-80FF-5C479EFA85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27157" y="4881996"/>
              <a:ext cx="1408672" cy="858883"/>
              <a:chOff x="5516297" y="5256432"/>
              <a:chExt cx="1408672" cy="858883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CB4FF6F-25A7-4C52-ADD7-F96315A51C01}"/>
                  </a:ext>
                </a:extLst>
              </p:cNvPr>
              <p:cNvSpPr/>
              <p:nvPr/>
            </p:nvSpPr>
            <p:spPr>
              <a:xfrm>
                <a:off x="5516297" y="5261197"/>
                <a:ext cx="1408672" cy="832140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102" name="Picture 30">
                <a:extLst>
                  <a:ext uri="{FF2B5EF4-FFF2-40B4-BE49-F238E27FC236}">
                    <a16:creationId xmlns:a16="http://schemas.microsoft.com/office/drawing/2014/main" id="{67ED4F05-4BEC-4743-85C3-7B32429C11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19024" y="5256432"/>
                <a:ext cx="1243901" cy="8588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34CC0E0-D63E-4602-97A1-7C264978263A}"/>
                </a:ext>
              </a:extLst>
            </p:cNvPr>
            <p:cNvSpPr/>
            <p:nvPr/>
          </p:nvSpPr>
          <p:spPr>
            <a:xfrm>
              <a:off x="5430333" y="5722076"/>
              <a:ext cx="1402319" cy="3700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578</a:t>
              </a:r>
              <a:endParaRPr lang="en-GB" dirty="0">
                <a:latin typeface="+mn-lt"/>
              </a:endParaRPr>
            </a:p>
          </p:txBody>
        </p:sp>
      </p:grpSp>
      <p:grpSp>
        <p:nvGrpSpPr>
          <p:cNvPr id="60" name="E">
            <a:extLst>
              <a:ext uri="{FF2B5EF4-FFF2-40B4-BE49-F238E27FC236}">
                <a16:creationId xmlns:a16="http://schemas.microsoft.com/office/drawing/2014/main" id="{764F4D38-9382-479F-957D-EB7514C75A8C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4933950"/>
            <a:ext cx="1417637" cy="1227138"/>
            <a:chOff x="6979679" y="4335809"/>
            <a:chExt cx="1418015" cy="1228214"/>
          </a:xfrm>
        </p:grpSpPr>
        <p:grpSp>
          <p:nvGrpSpPr>
            <p:cNvPr id="46095" name="Group 39">
              <a:extLst>
                <a:ext uri="{FF2B5EF4-FFF2-40B4-BE49-F238E27FC236}">
                  <a16:creationId xmlns:a16="http://schemas.microsoft.com/office/drawing/2014/main" id="{420A3D9E-085B-4751-A1C2-9E72A7F0A8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89022" y="4335809"/>
              <a:ext cx="1408672" cy="858882"/>
              <a:chOff x="6991091" y="5256432"/>
              <a:chExt cx="1408672" cy="858882"/>
            </a:xfrm>
          </p:grpSpPr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2685FBB3-F60C-4EAA-91B9-B12A78C26D21}"/>
                  </a:ext>
                </a:extLst>
              </p:cNvPr>
              <p:cNvSpPr/>
              <p:nvPr/>
            </p:nvSpPr>
            <p:spPr>
              <a:xfrm>
                <a:off x="6991275" y="5256432"/>
                <a:ext cx="1408488" cy="859591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46098" name="Picture 38">
                <a:extLst>
                  <a:ext uri="{FF2B5EF4-FFF2-40B4-BE49-F238E27FC236}">
                    <a16:creationId xmlns:a16="http://schemas.microsoft.com/office/drawing/2014/main" id="{7F22C855-EA86-4D44-AF14-D299836C34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40048" y="5339367"/>
                <a:ext cx="898936" cy="713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3CCB7C3-0F56-4119-B759-51E997468E68}"/>
                </a:ext>
              </a:extLst>
            </p:cNvPr>
            <p:cNvSpPr/>
            <p:nvPr/>
          </p:nvSpPr>
          <p:spPr>
            <a:xfrm>
              <a:off x="6979679" y="5195400"/>
              <a:ext cx="1414839" cy="36862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latin typeface="+mn-lt"/>
                </a:rPr>
                <a:t>612</a:t>
              </a:r>
              <a:endParaRPr lang="en-GB" dirty="0"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34201 -0.184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34132 -0.1837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66" y="-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16806 -0.185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03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-0.16979 -0.1844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90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67795 -0.1840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8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8ED71EC-61C7-49EC-9A22-A49CC8CF80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" t="-164" r="1625"/>
          <a:stretch/>
        </p:blipFill>
        <p:spPr>
          <a:xfrm>
            <a:off x="414670" y="404037"/>
            <a:ext cx="8335925" cy="6012239"/>
          </a:xfrm>
          <a:prstGeom prst="roundRect">
            <a:avLst>
              <a:gd name="adj" fmla="val 3204"/>
            </a:avLst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1B0AF3F-354B-4D12-B013-238AD75817C8}"/>
              </a:ext>
            </a:extLst>
          </p:cNvPr>
          <p:cNvSpPr/>
          <p:nvPr/>
        </p:nvSpPr>
        <p:spPr>
          <a:xfrm>
            <a:off x="1533079" y="696913"/>
            <a:ext cx="60016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Superhero Saves the Day!</a:t>
            </a:r>
            <a:endParaRPr lang="en-GB" sz="40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C29530-F9B4-41FC-B8E0-6E4F40A689F9}"/>
              </a:ext>
            </a:extLst>
          </p:cNvPr>
          <p:cNvSpPr/>
          <p:nvPr/>
        </p:nvSpPr>
        <p:spPr>
          <a:xfrm>
            <a:off x="1473200" y="1503363"/>
            <a:ext cx="6197600" cy="9239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latin typeface="+mn-lt"/>
              </a:rPr>
              <a:t>Help! Some people are trapped in a building.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latin typeface="+mn-lt"/>
              </a:rPr>
              <a:t>Can you help save </a:t>
            </a:r>
            <a:r>
              <a:rPr lang="en-GB" altLang="en-US">
                <a:latin typeface="+mn-lt"/>
              </a:rPr>
              <a:t>them or </a:t>
            </a:r>
            <a:r>
              <a:rPr lang="en-GB" altLang="en-US" dirty="0">
                <a:latin typeface="+mn-lt"/>
              </a:rPr>
              <a:t>will you be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latin typeface="+mn-lt"/>
              </a:rPr>
              <a:t>beaten by the nasty villain who has laid some traps?</a:t>
            </a:r>
          </a:p>
        </p:txBody>
      </p:sp>
      <p:pic>
        <p:nvPicPr>
          <p:cNvPr id="47109" name="Picture 4">
            <a:extLst>
              <a:ext uri="{FF2B5EF4-FFF2-40B4-BE49-F238E27FC236}">
                <a16:creationId xmlns:a16="http://schemas.microsoft.com/office/drawing/2014/main" id="{58E6951E-3D08-4C7C-BF7A-691B75834B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397625" y="2328863"/>
            <a:ext cx="1990725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5">
            <a:extLst>
              <a:ext uri="{FF2B5EF4-FFF2-40B4-BE49-F238E27FC236}">
                <a16:creationId xmlns:a16="http://schemas.microsoft.com/office/drawing/2014/main" id="{6A35866A-9E3B-48C5-ACC2-47D022B48C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263" t="-1326" r="-11163" b="38849"/>
          <a:stretch>
            <a:fillRect/>
          </a:stretch>
        </p:blipFill>
        <p:spPr bwMode="auto">
          <a:xfrm>
            <a:off x="-90488" y="2520950"/>
            <a:ext cx="5238751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956FD2A-B272-4F28-8C95-EC84DBF1A0CC}"/>
              </a:ext>
            </a:extLst>
          </p:cNvPr>
          <p:cNvSpPr/>
          <p:nvPr/>
        </p:nvSpPr>
        <p:spPr>
          <a:xfrm>
            <a:off x="1536714" y="696913"/>
            <a:ext cx="607057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Superhero Saves the Day?</a:t>
            </a:r>
            <a:endParaRPr lang="en-GB" sz="4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000E69-1791-4108-A914-78666CC59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1443">
            <a:off x="4667250" y="2254250"/>
            <a:ext cx="3721100" cy="26035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BE9248-77DF-4125-9092-44568755E7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87395">
            <a:off x="4667250" y="2744788"/>
            <a:ext cx="3721100" cy="26035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DAAC65-8733-424B-8B20-6CFCEF331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250" y="3117850"/>
            <a:ext cx="3721100" cy="26035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840CEB-F67D-4B2A-89C0-AD70CC4C868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0930" b="51399"/>
          <a:stretch/>
        </p:blipFill>
        <p:spPr>
          <a:xfrm rot="21171036">
            <a:off x="6881813" y="5089525"/>
            <a:ext cx="1506537" cy="105568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CF7D1E-F0FA-42D9-A063-F6CFC018176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777" t="51325" r="18" b="133"/>
          <a:stretch/>
        </p:blipFill>
        <p:spPr>
          <a:xfrm rot="207720">
            <a:off x="5726113" y="5089525"/>
            <a:ext cx="1512887" cy="105568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48136" name="Rectangle 10">
            <a:extLst>
              <a:ext uri="{FF2B5EF4-FFF2-40B4-BE49-F238E27FC236}">
                <a16:creationId xmlns:a16="http://schemas.microsoft.com/office/drawing/2014/main" id="{30301467-907B-45A1-80B7-52346DB8B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9575" y="1485900"/>
            <a:ext cx="5975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In pairs, you will be playing a game to defeat the evil villain and rescue the innocent people from the building.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E77A69-3D9B-452A-B794-BE887A5496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795" b="51458"/>
          <a:stretch/>
        </p:blipFill>
        <p:spPr>
          <a:xfrm>
            <a:off x="4579938" y="5097463"/>
            <a:ext cx="1535112" cy="107156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6E19683-6075-4EFB-9C35-6B08545908C4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373313"/>
            <a:ext cx="3708400" cy="876300"/>
            <a:chOff x="755650" y="2372720"/>
            <a:chExt cx="3707690" cy="877163"/>
          </a:xfrm>
        </p:grpSpPr>
        <p:sp>
          <p:nvSpPr>
            <p:cNvPr id="48145" name="Rectangle 11">
              <a:extLst>
                <a:ext uri="{FF2B5EF4-FFF2-40B4-BE49-F238E27FC236}">
                  <a16:creationId xmlns:a16="http://schemas.microsoft.com/office/drawing/2014/main" id="{7DDCA01D-8628-4B7E-B574-B7354EE0D6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8552" y="2372720"/>
              <a:ext cx="3544788" cy="877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>
                  <a:solidFill>
                    <a:schemeClr val="tx1"/>
                  </a:solidFill>
                </a:rPr>
                <a:t>Take turns to roll a die and move the desired amount of spaces on the Superhero Game Board. 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D242158-DA00-46D6-833D-FE2344E1204F}"/>
                </a:ext>
              </a:extLst>
            </p:cNvPr>
            <p:cNvSpPr/>
            <p:nvPr/>
          </p:nvSpPr>
          <p:spPr>
            <a:xfrm>
              <a:off x="755650" y="2434693"/>
              <a:ext cx="163482" cy="7945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6EBB3DF-0305-4199-97CD-4FB03F207663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557588"/>
            <a:ext cx="3708400" cy="1323975"/>
            <a:chOff x="755650" y="2372720"/>
            <a:chExt cx="3707690" cy="1323439"/>
          </a:xfrm>
        </p:grpSpPr>
        <p:sp>
          <p:nvSpPr>
            <p:cNvPr id="48143" name="Rectangle 15">
              <a:extLst>
                <a:ext uri="{FF2B5EF4-FFF2-40B4-BE49-F238E27FC236}">
                  <a16:creationId xmlns:a16="http://schemas.microsoft.com/office/drawing/2014/main" id="{0ED06F8E-022E-4009-A615-10A49E202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8552" y="2372720"/>
              <a:ext cx="3544788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If you land on a question, you must calculate the answer correctly. If you do not answer the question correctly, you will have to complete the Villain’s request. 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106C6CF-67CC-4F0C-8A2E-9172E7BF6041}"/>
                </a:ext>
              </a:extLst>
            </p:cNvPr>
            <p:cNvSpPr/>
            <p:nvPr/>
          </p:nvSpPr>
          <p:spPr>
            <a:xfrm>
              <a:off x="755650" y="2434607"/>
              <a:ext cx="163482" cy="115523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9ADFDC9-F245-4616-A83F-E73A67C7D592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189538"/>
            <a:ext cx="3708400" cy="855662"/>
            <a:chOff x="755650" y="2372720"/>
            <a:chExt cx="3707690" cy="855896"/>
          </a:xfrm>
        </p:grpSpPr>
        <p:sp>
          <p:nvSpPr>
            <p:cNvPr id="48141" name="Rectangle 19">
              <a:extLst>
                <a:ext uri="{FF2B5EF4-FFF2-40B4-BE49-F238E27FC236}">
                  <a16:creationId xmlns:a16="http://schemas.microsoft.com/office/drawing/2014/main" id="{1E95373A-AAAF-477D-9D79-A9F93C940D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8552" y="2372720"/>
              <a:ext cx="3544788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Your answers could be checked using a calculator. The first to rescue the people trapped in the building wins.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A98F241-1771-43E9-9D3C-F4E21616E5B0}"/>
                </a:ext>
              </a:extLst>
            </p:cNvPr>
            <p:cNvSpPr/>
            <p:nvPr/>
          </p:nvSpPr>
          <p:spPr>
            <a:xfrm>
              <a:off x="755650" y="2434649"/>
              <a:ext cx="163482" cy="79396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425BF2A-049F-4D8F-A797-D0B1A2C2288D}"/>
              </a:ext>
            </a:extLst>
          </p:cNvPr>
          <p:cNvGrpSpPr/>
          <p:nvPr/>
        </p:nvGrpSpPr>
        <p:grpSpPr>
          <a:xfrm>
            <a:off x="445574" y="702863"/>
            <a:ext cx="7942777" cy="5389961"/>
            <a:chOff x="445574" y="702863"/>
            <a:chExt cx="7942777" cy="538996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3292265-F757-45FC-87CF-A2520B1B2881}"/>
                </a:ext>
              </a:extLst>
            </p:cNvPr>
            <p:cNvSpPr/>
            <p:nvPr/>
          </p:nvSpPr>
          <p:spPr>
            <a:xfrm>
              <a:off x="4563663" y="1819414"/>
              <a:ext cx="3824688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64CBA3E-66A8-45FF-A7EE-7AC8A676AC34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FF66D1A-560F-4189-854F-3AC5438E9025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76904DF-9E28-400A-858D-7E437FB5A6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55" t="500" r="27421" b="1"/>
            <a:stretch/>
          </p:blipFill>
          <p:spPr>
            <a:xfrm>
              <a:off x="755650" y="1819415"/>
              <a:ext cx="3818059" cy="427340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5ED554C-E3D2-4659-ABF3-201385EEEB65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62950691-FA57-4957-B418-2273774E38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675"/>
          <a:stretch/>
        </p:blipFill>
        <p:spPr>
          <a:xfrm rot="1533766">
            <a:off x="1172614" y="2323295"/>
            <a:ext cx="1570761" cy="9848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F5BC01-6F99-469A-BF68-D5229B08D6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06" b="48135"/>
          <a:stretch/>
        </p:blipFill>
        <p:spPr>
          <a:xfrm rot="1533766">
            <a:off x="2748929" y="2903838"/>
            <a:ext cx="780571" cy="1152373"/>
          </a:xfrm>
          <a:prstGeom prst="rect">
            <a:avLst/>
          </a:prstGeom>
        </p:spPr>
      </p:pic>
      <p:pic>
        <p:nvPicPr>
          <p:cNvPr id="10" name="Boy Writing">
            <a:extLst>
              <a:ext uri="{FF2B5EF4-FFF2-40B4-BE49-F238E27FC236}">
                <a16:creationId xmlns:a16="http://schemas.microsoft.com/office/drawing/2014/main" id="{C7260CA9-0997-46CC-A54C-9373BA138F0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B63AB36-2C58-4495-8D1D-5399D31640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2605"/>
            <a:ext cx="272209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48D65D3-4CF1-425B-B72A-7A1A2A196A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413" y="2032605"/>
            <a:ext cx="272209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00843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5D9B467-B99A-42B1-B0D5-E178B62A1094}"/>
              </a:ext>
            </a:extLst>
          </p:cNvPr>
          <p:cNvSpPr/>
          <p:nvPr/>
        </p:nvSpPr>
        <p:spPr>
          <a:xfrm>
            <a:off x="755650" y="3670300"/>
            <a:ext cx="4606925" cy="7048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C7C6F9-2D26-4FB7-8CBD-9DCF8232DCB6}"/>
              </a:ext>
            </a:extLst>
          </p:cNvPr>
          <p:cNvSpPr/>
          <p:nvPr/>
        </p:nvSpPr>
        <p:spPr>
          <a:xfrm>
            <a:off x="1435100" y="1954213"/>
            <a:ext cx="6953250" cy="10271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b="1" dirty="0">
                <a:solidFill>
                  <a:schemeClr val="tx1"/>
                </a:solidFill>
              </a:rPr>
              <a:t> 598 + 482 = 1080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F6E4B9-0851-4809-9045-DC69ED28C931}"/>
              </a:ext>
            </a:extLst>
          </p:cNvPr>
          <p:cNvSpPr/>
          <p:nvPr/>
        </p:nvSpPr>
        <p:spPr>
          <a:xfrm>
            <a:off x="2761408" y="696913"/>
            <a:ext cx="36211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False Headlines</a:t>
            </a:r>
            <a:endParaRPr lang="en-GB" sz="4000" b="1" dirty="0"/>
          </a:p>
        </p:txBody>
      </p:sp>
      <p:pic>
        <p:nvPicPr>
          <p:cNvPr id="49157" name="Whole Class">
            <a:extLst>
              <a:ext uri="{FF2B5EF4-FFF2-40B4-BE49-F238E27FC236}">
                <a16:creationId xmlns:a16="http://schemas.microsoft.com/office/drawing/2014/main" id="{96399FF4-E055-4F0F-9D68-512EC254A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Rectangle 3">
            <a:extLst>
              <a:ext uri="{FF2B5EF4-FFF2-40B4-BE49-F238E27FC236}">
                <a16:creationId xmlns:a16="http://schemas.microsoft.com/office/drawing/2014/main" id="{90C266B8-34F8-49A4-9410-52077D948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563" y="1435100"/>
            <a:ext cx="3190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Is the headline true or false?</a:t>
            </a:r>
          </a:p>
        </p:txBody>
      </p:sp>
      <p:sp>
        <p:nvSpPr>
          <p:cNvPr id="5" name="Answer">
            <a:extLst>
              <a:ext uri="{FF2B5EF4-FFF2-40B4-BE49-F238E27FC236}">
                <a16:creationId xmlns:a16="http://schemas.microsoft.com/office/drawing/2014/main" id="{086B36E7-FCF5-47B8-9E7A-74C538F67E63}"/>
              </a:ext>
            </a:extLst>
          </p:cNvPr>
          <p:cNvSpPr/>
          <p:nvPr/>
        </p:nvSpPr>
        <p:spPr>
          <a:xfrm rot="20388353">
            <a:off x="222250" y="200025"/>
            <a:ext cx="1223963" cy="1225550"/>
          </a:xfrm>
          <a:prstGeom prst="ellipse">
            <a:avLst/>
          </a:prstGeom>
          <a:solidFill>
            <a:srgbClr val="FFCC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49160" name="Picture 6">
            <a:extLst>
              <a:ext uri="{FF2B5EF4-FFF2-40B4-BE49-F238E27FC236}">
                <a16:creationId xmlns:a16="http://schemas.microsoft.com/office/drawing/2014/main" id="{4E189214-9A8F-447D-8B3F-AEFDEE8AE0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779588"/>
            <a:ext cx="2403475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8">
            <a:extLst>
              <a:ext uri="{FF2B5EF4-FFF2-40B4-BE49-F238E27FC236}">
                <a16:creationId xmlns:a16="http://schemas.microsoft.com/office/drawing/2014/main" id="{7A685304-521A-4846-AF85-271506336B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346825" y="2468563"/>
            <a:ext cx="1992313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A1F5F920-F040-44C0-BB72-D5721CB1D919}"/>
              </a:ext>
            </a:extLst>
          </p:cNvPr>
          <p:cNvSpPr/>
          <p:nvPr/>
        </p:nvSpPr>
        <p:spPr>
          <a:xfrm>
            <a:off x="755650" y="3311525"/>
            <a:ext cx="1336675" cy="141128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True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10057989-A0F9-4C87-9BA6-51F40A60CC43}"/>
              </a:ext>
            </a:extLst>
          </p:cNvPr>
          <p:cNvSpPr/>
          <p:nvPr/>
        </p:nvSpPr>
        <p:spPr>
          <a:xfrm>
            <a:off x="755650" y="4819650"/>
            <a:ext cx="1336675" cy="1409700"/>
          </a:xfrm>
          <a:prstGeom prst="rightArrow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46615 1.85185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61F69D8-17F3-41BD-8AC1-E014396B8C0C}"/>
              </a:ext>
            </a:extLst>
          </p:cNvPr>
          <p:cNvSpPr/>
          <p:nvPr/>
        </p:nvSpPr>
        <p:spPr>
          <a:xfrm>
            <a:off x="755650" y="5167313"/>
            <a:ext cx="4606925" cy="704850"/>
          </a:xfrm>
          <a:prstGeom prst="rect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90DA7-98E8-4229-874E-07EB56242EF3}"/>
              </a:ext>
            </a:extLst>
          </p:cNvPr>
          <p:cNvSpPr/>
          <p:nvPr/>
        </p:nvSpPr>
        <p:spPr>
          <a:xfrm>
            <a:off x="1435100" y="1954213"/>
            <a:ext cx="6953250" cy="10271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b="1" dirty="0">
                <a:solidFill>
                  <a:schemeClr val="tx1"/>
                </a:solidFill>
              </a:rPr>
              <a:t> 589 + 292 = 781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D311D3-349C-41E9-A6C7-C86CC402B649}"/>
              </a:ext>
            </a:extLst>
          </p:cNvPr>
          <p:cNvSpPr/>
          <p:nvPr/>
        </p:nvSpPr>
        <p:spPr>
          <a:xfrm>
            <a:off x="2761408" y="696913"/>
            <a:ext cx="36211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False Headlines</a:t>
            </a:r>
            <a:endParaRPr lang="en-GB" sz="4000" b="1" dirty="0"/>
          </a:p>
        </p:txBody>
      </p:sp>
      <p:pic>
        <p:nvPicPr>
          <p:cNvPr id="50181" name="Whole Class">
            <a:extLst>
              <a:ext uri="{FF2B5EF4-FFF2-40B4-BE49-F238E27FC236}">
                <a16:creationId xmlns:a16="http://schemas.microsoft.com/office/drawing/2014/main" id="{EEDBDEA8-4956-40D0-918A-CE448E4DA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2" name="Rectangle 3">
            <a:extLst>
              <a:ext uri="{FF2B5EF4-FFF2-40B4-BE49-F238E27FC236}">
                <a16:creationId xmlns:a16="http://schemas.microsoft.com/office/drawing/2014/main" id="{5E0AA08F-473F-4B71-83E2-EB5A254C3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563" y="1435100"/>
            <a:ext cx="3190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Is the headline true or false?</a:t>
            </a:r>
          </a:p>
        </p:txBody>
      </p:sp>
      <p:sp>
        <p:nvSpPr>
          <p:cNvPr id="5" name="Answer">
            <a:extLst>
              <a:ext uri="{FF2B5EF4-FFF2-40B4-BE49-F238E27FC236}">
                <a16:creationId xmlns:a16="http://schemas.microsoft.com/office/drawing/2014/main" id="{A5D3CEB8-C62F-414E-981A-A464FFD6D98E}"/>
              </a:ext>
            </a:extLst>
          </p:cNvPr>
          <p:cNvSpPr/>
          <p:nvPr/>
        </p:nvSpPr>
        <p:spPr>
          <a:xfrm rot="20388353">
            <a:off x="222250" y="200025"/>
            <a:ext cx="1223963" cy="1225550"/>
          </a:xfrm>
          <a:prstGeom prst="ellipse">
            <a:avLst/>
          </a:prstGeom>
          <a:solidFill>
            <a:srgbClr val="FFCC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50184" name="Picture 6">
            <a:extLst>
              <a:ext uri="{FF2B5EF4-FFF2-40B4-BE49-F238E27FC236}">
                <a16:creationId xmlns:a16="http://schemas.microsoft.com/office/drawing/2014/main" id="{6006AFD7-39B1-4688-A4FA-BF4EBCF5F0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779588"/>
            <a:ext cx="2403475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5" name="Picture 8">
            <a:extLst>
              <a:ext uri="{FF2B5EF4-FFF2-40B4-BE49-F238E27FC236}">
                <a16:creationId xmlns:a16="http://schemas.microsoft.com/office/drawing/2014/main" id="{19F2B01F-8CAA-4F00-A7BD-E1E0795D62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346825" y="2468563"/>
            <a:ext cx="1992313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2488B9A7-FB95-4D10-8CD2-F79A8949B5E9}"/>
              </a:ext>
            </a:extLst>
          </p:cNvPr>
          <p:cNvSpPr/>
          <p:nvPr/>
        </p:nvSpPr>
        <p:spPr>
          <a:xfrm>
            <a:off x="755650" y="4808538"/>
            <a:ext cx="1336675" cy="1411287"/>
          </a:xfrm>
          <a:prstGeom prst="rightArrow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False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70F5608D-8DC3-41AD-96D2-066903C892C2}"/>
              </a:ext>
            </a:extLst>
          </p:cNvPr>
          <p:cNvSpPr/>
          <p:nvPr/>
        </p:nvSpPr>
        <p:spPr>
          <a:xfrm>
            <a:off x="755650" y="3286125"/>
            <a:ext cx="1336675" cy="141128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46597 0.00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9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72FBBED-585F-4C8C-A084-643C411B7DDC}"/>
              </a:ext>
            </a:extLst>
          </p:cNvPr>
          <p:cNvSpPr/>
          <p:nvPr/>
        </p:nvSpPr>
        <p:spPr>
          <a:xfrm>
            <a:off x="755650" y="5167313"/>
            <a:ext cx="4606925" cy="704850"/>
          </a:xfrm>
          <a:prstGeom prst="rect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02A68F-3719-4CA9-AA3D-7BB3F12711D3}"/>
              </a:ext>
            </a:extLst>
          </p:cNvPr>
          <p:cNvSpPr/>
          <p:nvPr/>
        </p:nvSpPr>
        <p:spPr>
          <a:xfrm>
            <a:off x="1435100" y="1954213"/>
            <a:ext cx="6953250" cy="10271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b="1" dirty="0">
                <a:solidFill>
                  <a:schemeClr val="tx1"/>
                </a:solidFill>
              </a:rPr>
              <a:t>592 + 844 = 1446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B56E21-9566-43B8-916B-24F06719B474}"/>
              </a:ext>
            </a:extLst>
          </p:cNvPr>
          <p:cNvSpPr/>
          <p:nvPr/>
        </p:nvSpPr>
        <p:spPr>
          <a:xfrm>
            <a:off x="2761408" y="696913"/>
            <a:ext cx="36211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False Headlines</a:t>
            </a:r>
            <a:endParaRPr lang="en-GB" sz="4000" b="1" dirty="0"/>
          </a:p>
        </p:txBody>
      </p:sp>
      <p:pic>
        <p:nvPicPr>
          <p:cNvPr id="51205" name="Whole Class">
            <a:extLst>
              <a:ext uri="{FF2B5EF4-FFF2-40B4-BE49-F238E27FC236}">
                <a16:creationId xmlns:a16="http://schemas.microsoft.com/office/drawing/2014/main" id="{C14FD135-7E47-442F-A679-08D2AF860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Rectangle 3">
            <a:extLst>
              <a:ext uri="{FF2B5EF4-FFF2-40B4-BE49-F238E27FC236}">
                <a16:creationId xmlns:a16="http://schemas.microsoft.com/office/drawing/2014/main" id="{AA4AE157-CB73-4BE0-8DD8-ED6781AB7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563" y="1435100"/>
            <a:ext cx="3190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Is the headline true or false?</a:t>
            </a:r>
          </a:p>
        </p:txBody>
      </p:sp>
      <p:sp>
        <p:nvSpPr>
          <p:cNvPr id="5" name="Answer">
            <a:extLst>
              <a:ext uri="{FF2B5EF4-FFF2-40B4-BE49-F238E27FC236}">
                <a16:creationId xmlns:a16="http://schemas.microsoft.com/office/drawing/2014/main" id="{7CAFB4CA-299E-4F35-AC23-4CA2BDDD8F2E}"/>
              </a:ext>
            </a:extLst>
          </p:cNvPr>
          <p:cNvSpPr/>
          <p:nvPr/>
        </p:nvSpPr>
        <p:spPr>
          <a:xfrm rot="20388353">
            <a:off x="222250" y="200025"/>
            <a:ext cx="1223963" cy="1225550"/>
          </a:xfrm>
          <a:prstGeom prst="ellipse">
            <a:avLst/>
          </a:prstGeom>
          <a:solidFill>
            <a:srgbClr val="FFCC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51208" name="Picture 6">
            <a:extLst>
              <a:ext uri="{FF2B5EF4-FFF2-40B4-BE49-F238E27FC236}">
                <a16:creationId xmlns:a16="http://schemas.microsoft.com/office/drawing/2014/main" id="{03EC8094-FF65-4522-A80D-F29A0DEC7E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779588"/>
            <a:ext cx="2403475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9" name="Picture 8">
            <a:extLst>
              <a:ext uri="{FF2B5EF4-FFF2-40B4-BE49-F238E27FC236}">
                <a16:creationId xmlns:a16="http://schemas.microsoft.com/office/drawing/2014/main" id="{CCB359FD-4CA7-4C50-926F-EEE1E6363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346825" y="2468563"/>
            <a:ext cx="1992313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AD900653-2D86-48FC-AC14-4DFD994A1C93}"/>
              </a:ext>
            </a:extLst>
          </p:cNvPr>
          <p:cNvSpPr/>
          <p:nvPr/>
        </p:nvSpPr>
        <p:spPr>
          <a:xfrm>
            <a:off x="755650" y="4808538"/>
            <a:ext cx="1336675" cy="1411287"/>
          </a:xfrm>
          <a:prstGeom prst="rightArrow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False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90EFA8E2-3DE4-4055-BEA5-8EDE2C1A7836}"/>
              </a:ext>
            </a:extLst>
          </p:cNvPr>
          <p:cNvSpPr/>
          <p:nvPr/>
        </p:nvSpPr>
        <p:spPr>
          <a:xfrm>
            <a:off x="755650" y="3286125"/>
            <a:ext cx="1336675" cy="141128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46597 0.00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9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D284C6A-D27A-45A0-85C2-883E65A1000D}"/>
              </a:ext>
            </a:extLst>
          </p:cNvPr>
          <p:cNvSpPr/>
          <p:nvPr/>
        </p:nvSpPr>
        <p:spPr>
          <a:xfrm>
            <a:off x="755650" y="3670300"/>
            <a:ext cx="4606925" cy="7048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E3A8D3F-FDCA-4636-B98C-06CBF2A27917}"/>
              </a:ext>
            </a:extLst>
          </p:cNvPr>
          <p:cNvSpPr/>
          <p:nvPr/>
        </p:nvSpPr>
        <p:spPr>
          <a:xfrm>
            <a:off x="1435100" y="1954213"/>
            <a:ext cx="6953250" cy="10271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b="1" dirty="0">
                <a:solidFill>
                  <a:schemeClr val="tx1"/>
                </a:solidFill>
              </a:rPr>
              <a:t>559 + 982 = 1541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D4DEDA-0F19-4AC1-A9A7-3E4AE0D96CB9}"/>
              </a:ext>
            </a:extLst>
          </p:cNvPr>
          <p:cNvSpPr/>
          <p:nvPr/>
        </p:nvSpPr>
        <p:spPr>
          <a:xfrm>
            <a:off x="2761408" y="696913"/>
            <a:ext cx="36211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False Headlines</a:t>
            </a:r>
            <a:endParaRPr lang="en-GB" sz="4000" b="1" dirty="0"/>
          </a:p>
        </p:txBody>
      </p:sp>
      <p:pic>
        <p:nvPicPr>
          <p:cNvPr id="52229" name="Whole Class">
            <a:extLst>
              <a:ext uri="{FF2B5EF4-FFF2-40B4-BE49-F238E27FC236}">
                <a16:creationId xmlns:a16="http://schemas.microsoft.com/office/drawing/2014/main" id="{EF2643CA-8E46-4C0E-B801-8DCD94399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Rectangle 3">
            <a:extLst>
              <a:ext uri="{FF2B5EF4-FFF2-40B4-BE49-F238E27FC236}">
                <a16:creationId xmlns:a16="http://schemas.microsoft.com/office/drawing/2014/main" id="{5655AA47-E64A-477D-9E09-2D66BC773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563" y="1435100"/>
            <a:ext cx="3190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Is the headline true or false?</a:t>
            </a:r>
          </a:p>
        </p:txBody>
      </p:sp>
      <p:sp>
        <p:nvSpPr>
          <p:cNvPr id="5" name="Answer">
            <a:extLst>
              <a:ext uri="{FF2B5EF4-FFF2-40B4-BE49-F238E27FC236}">
                <a16:creationId xmlns:a16="http://schemas.microsoft.com/office/drawing/2014/main" id="{927FD8F7-5E95-4CE1-9531-0E987822DB6C}"/>
              </a:ext>
            </a:extLst>
          </p:cNvPr>
          <p:cNvSpPr/>
          <p:nvPr/>
        </p:nvSpPr>
        <p:spPr>
          <a:xfrm rot="20388353">
            <a:off x="222250" y="200025"/>
            <a:ext cx="1223963" cy="1225550"/>
          </a:xfrm>
          <a:prstGeom prst="ellipse">
            <a:avLst/>
          </a:prstGeom>
          <a:solidFill>
            <a:srgbClr val="FFCC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52232" name="Picture 6">
            <a:extLst>
              <a:ext uri="{FF2B5EF4-FFF2-40B4-BE49-F238E27FC236}">
                <a16:creationId xmlns:a16="http://schemas.microsoft.com/office/drawing/2014/main" id="{63A77A1B-B60C-4758-8491-8F8A5BD7E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779588"/>
            <a:ext cx="2403475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8">
            <a:extLst>
              <a:ext uri="{FF2B5EF4-FFF2-40B4-BE49-F238E27FC236}">
                <a16:creationId xmlns:a16="http://schemas.microsoft.com/office/drawing/2014/main" id="{C085B639-1741-4EDF-A0F3-F57996E48D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346825" y="2468563"/>
            <a:ext cx="1992313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5A4FB471-1510-4715-9F1E-564648641378}"/>
              </a:ext>
            </a:extLst>
          </p:cNvPr>
          <p:cNvSpPr/>
          <p:nvPr/>
        </p:nvSpPr>
        <p:spPr>
          <a:xfrm>
            <a:off x="755650" y="3311525"/>
            <a:ext cx="1336675" cy="141128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True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373DB206-BE9C-4C36-ADDD-16F302C8039C}"/>
              </a:ext>
            </a:extLst>
          </p:cNvPr>
          <p:cNvSpPr/>
          <p:nvPr/>
        </p:nvSpPr>
        <p:spPr>
          <a:xfrm>
            <a:off x="755650" y="4819650"/>
            <a:ext cx="1336675" cy="1409700"/>
          </a:xfrm>
          <a:prstGeom prst="rightArrow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46615 1.85185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35CA4E1B-95F6-41AB-9D4D-DB643EF017F3}"/>
              </a:ext>
            </a:extLst>
          </p:cNvPr>
          <p:cNvSpPr/>
          <p:nvPr/>
        </p:nvSpPr>
        <p:spPr>
          <a:xfrm>
            <a:off x="755650" y="5167313"/>
            <a:ext cx="4606925" cy="704850"/>
          </a:xfrm>
          <a:prstGeom prst="rect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D16BC-70A6-4BE5-9B3E-6F62B4273BED}"/>
              </a:ext>
            </a:extLst>
          </p:cNvPr>
          <p:cNvSpPr/>
          <p:nvPr/>
        </p:nvSpPr>
        <p:spPr>
          <a:xfrm>
            <a:off x="1435100" y="1954213"/>
            <a:ext cx="6953250" cy="10271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500" b="1" dirty="0">
                <a:solidFill>
                  <a:schemeClr val="tx1"/>
                </a:solidFill>
              </a:rPr>
              <a:t>582 + 790 = 1382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EC40F1-A6C0-48A3-AAC9-898079AD3EBE}"/>
              </a:ext>
            </a:extLst>
          </p:cNvPr>
          <p:cNvSpPr/>
          <p:nvPr/>
        </p:nvSpPr>
        <p:spPr>
          <a:xfrm>
            <a:off x="2761408" y="696913"/>
            <a:ext cx="36211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False Headlines</a:t>
            </a:r>
            <a:endParaRPr lang="en-GB" sz="4000" b="1" dirty="0"/>
          </a:p>
        </p:txBody>
      </p:sp>
      <p:pic>
        <p:nvPicPr>
          <p:cNvPr id="53253" name="Whole Class">
            <a:extLst>
              <a:ext uri="{FF2B5EF4-FFF2-40B4-BE49-F238E27FC236}">
                <a16:creationId xmlns:a16="http://schemas.microsoft.com/office/drawing/2014/main" id="{6BD63739-08DB-4203-BA50-A0E811734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Rectangle 3">
            <a:extLst>
              <a:ext uri="{FF2B5EF4-FFF2-40B4-BE49-F238E27FC236}">
                <a16:creationId xmlns:a16="http://schemas.microsoft.com/office/drawing/2014/main" id="{DDA07E94-6009-4815-B9BD-C0FC3EF35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563" y="1435100"/>
            <a:ext cx="3190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Is the headline true or false?</a:t>
            </a:r>
          </a:p>
        </p:txBody>
      </p:sp>
      <p:sp>
        <p:nvSpPr>
          <p:cNvPr id="5" name="Answer">
            <a:extLst>
              <a:ext uri="{FF2B5EF4-FFF2-40B4-BE49-F238E27FC236}">
                <a16:creationId xmlns:a16="http://schemas.microsoft.com/office/drawing/2014/main" id="{5C41692E-5A35-4A8C-8351-4F2D2B158C80}"/>
              </a:ext>
            </a:extLst>
          </p:cNvPr>
          <p:cNvSpPr/>
          <p:nvPr/>
        </p:nvSpPr>
        <p:spPr>
          <a:xfrm rot="20388353">
            <a:off x="222250" y="200025"/>
            <a:ext cx="1223963" cy="1225550"/>
          </a:xfrm>
          <a:prstGeom prst="ellipse">
            <a:avLst/>
          </a:prstGeom>
          <a:solidFill>
            <a:srgbClr val="FFCC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53256" name="Picture 6">
            <a:extLst>
              <a:ext uri="{FF2B5EF4-FFF2-40B4-BE49-F238E27FC236}">
                <a16:creationId xmlns:a16="http://schemas.microsoft.com/office/drawing/2014/main" id="{C54231E3-303F-4AA0-82F4-075EE7E41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779588"/>
            <a:ext cx="2403475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7" name="Picture 8">
            <a:extLst>
              <a:ext uri="{FF2B5EF4-FFF2-40B4-BE49-F238E27FC236}">
                <a16:creationId xmlns:a16="http://schemas.microsoft.com/office/drawing/2014/main" id="{4B25C7CF-18E9-418B-869B-9B0646C26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4124"/>
          <a:stretch>
            <a:fillRect/>
          </a:stretch>
        </p:blipFill>
        <p:spPr bwMode="auto">
          <a:xfrm>
            <a:off x="6346825" y="2468563"/>
            <a:ext cx="1992313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866FA210-2A03-4467-88D5-F7CCF56A4923}"/>
              </a:ext>
            </a:extLst>
          </p:cNvPr>
          <p:cNvSpPr/>
          <p:nvPr/>
        </p:nvSpPr>
        <p:spPr>
          <a:xfrm>
            <a:off x="755650" y="4808538"/>
            <a:ext cx="1336675" cy="1411287"/>
          </a:xfrm>
          <a:prstGeom prst="rightArrow">
            <a:avLst/>
          </a:prstGeom>
          <a:solidFill>
            <a:srgbClr val="FF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False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6801B1AF-F277-4995-A1FD-BA1DA9E1F01F}"/>
              </a:ext>
            </a:extLst>
          </p:cNvPr>
          <p:cNvSpPr/>
          <p:nvPr/>
        </p:nvSpPr>
        <p:spPr>
          <a:xfrm>
            <a:off x="755650" y="3286125"/>
            <a:ext cx="1336675" cy="141128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46597 0.00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9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A074041-8EBB-4162-A7C1-C8D10BCF4C5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05F35B5-F70B-4B68-B2CA-9EEA7BB07F0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54276" name="Title 1">
            <a:extLst>
              <a:ext uri="{FF2B5EF4-FFF2-40B4-BE49-F238E27FC236}">
                <a16:creationId xmlns:a16="http://schemas.microsoft.com/office/drawing/2014/main" id="{D3B2393D-BD82-4584-8D5A-C5619209BD8B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54277" name="Title 1">
            <a:extLst>
              <a:ext uri="{FF2B5EF4-FFF2-40B4-BE49-F238E27FC236}">
                <a16:creationId xmlns:a16="http://schemas.microsoft.com/office/drawing/2014/main" id="{315FFCA4-2B09-4ECD-A131-BD6C6559447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54278" name="Content Placeholder 15">
            <a:extLst>
              <a:ext uri="{FF2B5EF4-FFF2-40B4-BE49-F238E27FC236}">
                <a16:creationId xmlns:a16="http://schemas.microsoft.com/office/drawing/2014/main" id="{F7B4DDAE-F30C-49EA-8051-5E36D6183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add numbers with up to three digits using a formal                      written method.</a:t>
            </a:r>
          </a:p>
        </p:txBody>
      </p:sp>
      <p:sp>
        <p:nvSpPr>
          <p:cNvPr id="54279" name="Content Placeholder 15">
            <a:extLst>
              <a:ext uri="{FF2B5EF4-FFF2-40B4-BE49-F238E27FC236}">
                <a16:creationId xmlns:a16="http://schemas.microsoft.com/office/drawing/2014/main" id="{09AFA951-58B3-44B7-A0CF-7FF6C37B5279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add numbers using a formal method.</a:t>
            </a:r>
          </a:p>
          <a:p>
            <a:pPr eaLnBrk="1" hangingPunct="1"/>
            <a:r>
              <a:rPr lang="en-GB" altLang="en-US"/>
              <a:t>I can add numbers with up to three digits.</a:t>
            </a:r>
          </a:p>
          <a:p>
            <a:pPr eaLnBrk="1" hangingPunct="1"/>
            <a:r>
              <a:rPr lang="en-GB" altLang="en-US"/>
              <a:t>I can add numbers crossing the tens boundary.</a:t>
            </a:r>
          </a:p>
          <a:p>
            <a:pPr eaLnBrk="1" hangingPunct="1"/>
            <a:r>
              <a:rPr lang="en-GB" altLang="en-US"/>
              <a:t>I can add numbers crossing the hundreds boundary.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#Lesson Presentation My Hero</Template>
  <TotalTime>426</TotalTime>
  <Words>1503</Words>
  <Application>Microsoft Office PowerPoint</Application>
  <PresentationFormat>On-screen Show (4:3)</PresentationFormat>
  <Paragraphs>380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Sassoon Infant Rg</vt:lpstr>
      <vt:lpstr>Twinkl SemiBold</vt:lpstr>
      <vt:lpstr>Twinkl</vt:lpstr>
      <vt:lpstr>Sassoon Infant Md</vt:lpstr>
      <vt:lpstr>Tuffy</vt:lpstr>
      <vt:lpstr>Arial</vt:lpstr>
      <vt:lpstr>Calibri</vt:lpstr>
      <vt:lpstr>1_Office Theme</vt:lpstr>
      <vt:lpstr>Maths</vt:lpstr>
      <vt:lpstr>My Hero!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Barker</dc:creator>
  <cp:lastModifiedBy>Maurice Stubbs</cp:lastModifiedBy>
  <cp:revision>48</cp:revision>
  <dcterms:created xsi:type="dcterms:W3CDTF">2017-05-11T09:48:51Z</dcterms:created>
  <dcterms:modified xsi:type="dcterms:W3CDTF">2019-10-11T07:14:53Z</dcterms:modified>
</cp:coreProperties>
</file>