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Twinkl" panose="020B0604020202020204" charset="0"/>
      <p:regular r:id="rId24"/>
      <p:bold r:id="rId25"/>
    </p:embeddedFont>
    <p:embeddedFont>
      <p:font typeface="Calibri" panose="020F0502020204030204"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90" d="100"/>
          <a:sy n="90" d="100"/>
        </p:scale>
        <p:origin x="984"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19/03/2020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19/03/2020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TotalTime>
  <Words>335</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pmangat</cp:lastModifiedBy>
  <cp:revision>31</cp:revision>
  <dcterms:created xsi:type="dcterms:W3CDTF">2019-03-11T15:10:20Z</dcterms:created>
  <dcterms:modified xsi:type="dcterms:W3CDTF">2020-03-19T15:13:51Z</dcterms:modified>
</cp:coreProperties>
</file>